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a07339fd6f4761" /><Relationship Type="http://schemas.openxmlformats.org/officeDocument/2006/relationships/extended-properties" Target="/docProps/app.xml" Id="R1e66ffd1dfff48b7" /><Relationship Type="http://schemas.openxmlformats.org/officeDocument/2006/relationships/officeDocument" Target="/ppt/presentation.xml" Id="Rfa76f02578dc49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3f5acc74d14f6e"/>
  </p:sldMasterIdLst>
  <p:notesMasterIdLst>
    <p:notesMasterId xmlns:r="http://schemas.openxmlformats.org/officeDocument/2006/relationships" r:id="Rd4e3379a27b041cd"/>
  </p:notesMasterIdLst>
  <p:sldIdLst>
    <p:sldId xmlns:r="http://schemas.openxmlformats.org/officeDocument/2006/relationships" id="256" r:id="R0ec1bf0b83614465"/>
    <p:sldId xmlns:r="http://schemas.openxmlformats.org/officeDocument/2006/relationships" id="257" r:id="Ra67450a6dff84579"/>
    <p:sldId xmlns:r="http://schemas.openxmlformats.org/officeDocument/2006/relationships" id="258" r:id="R2bab2c38a1af4a82"/>
    <p:sldId xmlns:r="http://schemas.openxmlformats.org/officeDocument/2006/relationships" id="259" r:id="R33320fda88ff47b2"/>
    <p:sldId xmlns:r="http://schemas.openxmlformats.org/officeDocument/2006/relationships" id="260" r:id="R859cf75d2a6f4cff"/>
    <p:sldId xmlns:r="http://schemas.openxmlformats.org/officeDocument/2006/relationships" id="261" r:id="R8f619de397614689"/>
    <p:sldId xmlns:r="http://schemas.openxmlformats.org/officeDocument/2006/relationships" id="262" r:id="Rb9bbdec43eb24723"/>
    <p:sldId xmlns:r="http://schemas.openxmlformats.org/officeDocument/2006/relationships" id="263" r:id="R63ba51c1828648cf"/>
    <p:sldId xmlns:r="http://schemas.openxmlformats.org/officeDocument/2006/relationships" id="264" r:id="R5cee64b5d9df4ef5"/>
    <p:sldId xmlns:r="http://schemas.openxmlformats.org/officeDocument/2006/relationships" id="265" r:id="R647a1a26fc2d4169"/>
    <p:sldId xmlns:r="http://schemas.openxmlformats.org/officeDocument/2006/relationships" id="266" r:id="Rca787ef72ed94bab"/>
    <p:sldId xmlns:r="http://schemas.openxmlformats.org/officeDocument/2006/relationships" id="267" r:id="R1fccd2bfbe4d4f5b"/>
    <p:sldId xmlns:r="http://schemas.openxmlformats.org/officeDocument/2006/relationships" id="268" r:id="Rc4d7fcfbbc3e4401"/>
    <p:sldId xmlns:r="http://schemas.openxmlformats.org/officeDocument/2006/relationships" id="269" r:id="Rdc76b7c677f746f7"/>
    <p:sldId xmlns:r="http://schemas.openxmlformats.org/officeDocument/2006/relationships" id="270" r:id="R13d0e31b1a5744e4"/>
    <p:sldId xmlns:r="http://schemas.openxmlformats.org/officeDocument/2006/relationships" id="271" r:id="R3546e09d989645e6"/>
    <p:sldId xmlns:r="http://schemas.openxmlformats.org/officeDocument/2006/relationships" id="272" r:id="R914066f59652438f"/>
    <p:sldId xmlns:r="http://schemas.openxmlformats.org/officeDocument/2006/relationships" id="273" r:id="Rd45a64f817b14a52"/>
    <p:sldId xmlns:r="http://schemas.openxmlformats.org/officeDocument/2006/relationships" id="274" r:id="Rede4fe8eb3034afb"/>
    <p:sldId xmlns:r="http://schemas.openxmlformats.org/officeDocument/2006/relationships" id="275" r:id="Rb30e9217f37c49fe"/>
    <p:sldId xmlns:r="http://schemas.openxmlformats.org/officeDocument/2006/relationships" id="276" r:id="R1a951ebf082d47db"/>
    <p:sldId xmlns:r="http://schemas.openxmlformats.org/officeDocument/2006/relationships" id="277" r:id="R092e1ff19b794016"/>
    <p:sldId xmlns:r="http://schemas.openxmlformats.org/officeDocument/2006/relationships" id="278" r:id="R59bd2af4070f4c8a"/>
    <p:sldId xmlns:r="http://schemas.openxmlformats.org/officeDocument/2006/relationships" id="279" r:id="Rff3242b428d34ed1"/>
    <p:sldId xmlns:r="http://schemas.openxmlformats.org/officeDocument/2006/relationships" id="280" r:id="R8c43690d0b5a4f57"/>
  </p:sldIdLst>
  <p:sldSz cx="1219212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7f17d7c161241b7" /><Relationship Type="http://schemas.openxmlformats.org/officeDocument/2006/relationships/slideMaster" Target="/ppt/slideMasters/slideMaster1.xml" Id="R323f5acc74d14f6e" /><Relationship Type="http://schemas.openxmlformats.org/officeDocument/2006/relationships/notesMaster" Target="/ppt/notesMasters/notesMaster1.xml" Id="Rd4e3379a27b041cd" /><Relationship Type="http://schemas.openxmlformats.org/officeDocument/2006/relationships/presProps" Target="/ppt/presProps.xml" Id="Rb393da1ccdc74574" /><Relationship Type="http://schemas.openxmlformats.org/officeDocument/2006/relationships/tableStyles" Target="/ppt/tableStyles.xml" Id="R9f5422b529a54bad" /><Relationship Type="http://schemas.openxmlformats.org/officeDocument/2006/relationships/slide" Target="/ppt/slides/slide1.xml" Id="R0ec1bf0b83614465" /><Relationship Type="http://schemas.openxmlformats.org/officeDocument/2006/relationships/slide" Target="/ppt/slides/slide2.xml" Id="Ra67450a6dff84579" /><Relationship Type="http://schemas.openxmlformats.org/officeDocument/2006/relationships/slide" Target="/ppt/slides/slide3.xml" Id="R2bab2c38a1af4a82" /><Relationship Type="http://schemas.openxmlformats.org/officeDocument/2006/relationships/slide" Target="/ppt/slides/slide4.xml" Id="R33320fda88ff47b2" /><Relationship Type="http://schemas.openxmlformats.org/officeDocument/2006/relationships/slide" Target="/ppt/slides/slide5.xml" Id="R859cf75d2a6f4cff" /><Relationship Type="http://schemas.openxmlformats.org/officeDocument/2006/relationships/slide" Target="/ppt/slides/slide6.xml" Id="R8f619de397614689" /><Relationship Type="http://schemas.openxmlformats.org/officeDocument/2006/relationships/slide" Target="/ppt/slides/slide7.xml" Id="Rb9bbdec43eb24723" /><Relationship Type="http://schemas.openxmlformats.org/officeDocument/2006/relationships/slide" Target="/ppt/slides/slide8.xml" Id="R63ba51c1828648cf" /><Relationship Type="http://schemas.openxmlformats.org/officeDocument/2006/relationships/slide" Target="/ppt/slides/slide9.xml" Id="R5cee64b5d9df4ef5" /><Relationship Type="http://schemas.openxmlformats.org/officeDocument/2006/relationships/slide" Target="/ppt/slides/slide10.xml" Id="R647a1a26fc2d4169" /><Relationship Type="http://schemas.openxmlformats.org/officeDocument/2006/relationships/slide" Target="/ppt/slides/slide11.xml" Id="Rca787ef72ed94bab" /><Relationship Type="http://schemas.openxmlformats.org/officeDocument/2006/relationships/slide" Target="/ppt/slides/slide12.xml" Id="R1fccd2bfbe4d4f5b" /><Relationship Type="http://schemas.openxmlformats.org/officeDocument/2006/relationships/slide" Target="/ppt/slides/slide13.xml" Id="Rc4d7fcfbbc3e4401" /><Relationship Type="http://schemas.openxmlformats.org/officeDocument/2006/relationships/slide" Target="/ppt/slides/slide14.xml" Id="Rdc76b7c677f746f7" /><Relationship Type="http://schemas.openxmlformats.org/officeDocument/2006/relationships/slide" Target="/ppt/slides/slide15.xml" Id="R13d0e31b1a5744e4" /><Relationship Type="http://schemas.openxmlformats.org/officeDocument/2006/relationships/slide" Target="/ppt/slides/slide16.xml" Id="R3546e09d989645e6" /><Relationship Type="http://schemas.openxmlformats.org/officeDocument/2006/relationships/slide" Target="/ppt/slides/slide17.xml" Id="R914066f59652438f" /><Relationship Type="http://schemas.openxmlformats.org/officeDocument/2006/relationships/slide" Target="/ppt/slides/slide18.xml" Id="Rd45a64f817b14a52" /><Relationship Type="http://schemas.openxmlformats.org/officeDocument/2006/relationships/slide" Target="/ppt/slides/slide19.xml" Id="Rede4fe8eb3034afb" /><Relationship Type="http://schemas.openxmlformats.org/officeDocument/2006/relationships/slide" Target="/ppt/slides/slide20.xml" Id="Rb30e9217f37c49fe" /><Relationship Type="http://schemas.openxmlformats.org/officeDocument/2006/relationships/slide" Target="/ppt/slides/slide21.xml" Id="R1a951ebf082d47db" /><Relationship Type="http://schemas.openxmlformats.org/officeDocument/2006/relationships/slide" Target="/ppt/slides/slide22.xml" Id="R092e1ff19b794016" /><Relationship Type="http://schemas.openxmlformats.org/officeDocument/2006/relationships/slide" Target="/ppt/slides/slide23.xml" Id="R59bd2af4070f4c8a" /><Relationship Type="http://schemas.openxmlformats.org/officeDocument/2006/relationships/slide" Target="/ppt/slides/slide24.xml" Id="Rff3242b428d34ed1" /><Relationship Type="http://schemas.openxmlformats.org/officeDocument/2006/relationships/slide" Target="/ppt/slides/slide25.xml" Id="R8c43690d0b5a4f5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9981b4c22544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7df8e930f9b4235" /><Relationship Type="http://schemas.openxmlformats.org/officeDocument/2006/relationships/notesMaster" Target="/ppt/notesMasters/notesMaster1.xml" Id="R9fd2a0ff86de4f1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704203998a455e" /><Relationship Type="http://schemas.openxmlformats.org/officeDocument/2006/relationships/notesMaster" Target="/ppt/notesMasters/notesMaster1.xml" Id="R59dee326e7b0426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7c7fccc23a142d8" /><Relationship Type="http://schemas.openxmlformats.org/officeDocument/2006/relationships/notesMaster" Target="/ppt/notesMasters/notesMaster1.xml" Id="R5eb30b994a77476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37928aa0cd4481" /><Relationship Type="http://schemas.openxmlformats.org/officeDocument/2006/relationships/notesMaster" Target="/ppt/notesMasters/notesMaster1.xml" Id="Rba86342430474ba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abadb6f8d640a6" /><Relationship Type="http://schemas.openxmlformats.org/officeDocument/2006/relationships/notesMaster" Target="/ppt/notesMasters/notesMaster1.xml" Id="R27fd2726d53d47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8088e059a44302" /><Relationship Type="http://schemas.openxmlformats.org/officeDocument/2006/relationships/notesMaster" Target="/ppt/notesMasters/notesMaster1.xml" Id="R15c0b49e4b7348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b536eb36cfd478a" /><Relationship Type="http://schemas.openxmlformats.org/officeDocument/2006/relationships/notesMaster" Target="/ppt/notesMasters/notesMaster1.xml" Id="R9b015967855f42f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609bf5fe0d241b3" /><Relationship Type="http://schemas.openxmlformats.org/officeDocument/2006/relationships/notesMaster" Target="/ppt/notesMasters/notesMaster1.xml" Id="R6bb8f25721dc49c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ba5d5a94da54400" /><Relationship Type="http://schemas.openxmlformats.org/officeDocument/2006/relationships/notesMaster" Target="/ppt/notesMasters/notesMaster1.xml" Id="R421828f7f4d945e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1eeb095a2c47d8" /><Relationship Type="http://schemas.openxmlformats.org/officeDocument/2006/relationships/notesMaster" Target="/ppt/notesMasters/notesMaster1.xml" Id="R7c542f4da4a140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eec896608bc498d" /><Relationship Type="http://schemas.openxmlformats.org/officeDocument/2006/relationships/notesMaster" Target="/ppt/notesMasters/notesMaster1.xml" Id="R047c7b4a81ee432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4a434f5c7c54914" /><Relationship Type="http://schemas.openxmlformats.org/officeDocument/2006/relationships/notesMaster" Target="/ppt/notesMasters/notesMaster1.xml" Id="Rc44b8013177542d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d02544921644026" /><Relationship Type="http://schemas.openxmlformats.org/officeDocument/2006/relationships/notesMaster" Target="/ppt/notesMasters/notesMaster1.xml" Id="R46514b7db7df4b5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5756f4c16af411f" /><Relationship Type="http://schemas.openxmlformats.org/officeDocument/2006/relationships/notesMaster" Target="/ppt/notesMasters/notesMaster1.xml" Id="R85b511355b1b471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304cd909aab46e7" /><Relationship Type="http://schemas.openxmlformats.org/officeDocument/2006/relationships/notesMaster" Target="/ppt/notesMasters/notesMaster1.xml" Id="R9e3c5cd5e8a6459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7642d1879f64d25" /><Relationship Type="http://schemas.openxmlformats.org/officeDocument/2006/relationships/notesMaster" Target="/ppt/notesMasters/notesMaster1.xml" Id="Rf1b1005b8fa1417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91a8c2a98b145a6" /><Relationship Type="http://schemas.openxmlformats.org/officeDocument/2006/relationships/notesMaster" Target="/ppt/notesMasters/notesMaster1.xml" Id="R77b7d06ef8cd43d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5b932b3031346cb" /><Relationship Type="http://schemas.openxmlformats.org/officeDocument/2006/relationships/notesMaster" Target="/ppt/notesMasters/notesMaster1.xml" Id="Rff7f483ced584e3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01c690be79e4986" /><Relationship Type="http://schemas.openxmlformats.org/officeDocument/2006/relationships/notesMaster" Target="/ppt/notesMasters/notesMaster1.xml" Id="R049e867b6e934bb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cf6b997fcb64bc0" /><Relationship Type="http://schemas.openxmlformats.org/officeDocument/2006/relationships/notesMaster" Target="/ppt/notesMasters/notesMaster1.xml" Id="Rd0f82a24e90a44b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1424fb4d00d4706" /><Relationship Type="http://schemas.openxmlformats.org/officeDocument/2006/relationships/notesMaster" Target="/ppt/notesMasters/notesMaster1.xml" Id="R98fdd0f6337b47d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9e717cfb79c4274" /><Relationship Type="http://schemas.openxmlformats.org/officeDocument/2006/relationships/notesMaster" Target="/ppt/notesMasters/notesMaster1.xml" Id="R9a4f591b2bf44d8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bcdf3b7c0d543c8" /><Relationship Type="http://schemas.openxmlformats.org/officeDocument/2006/relationships/notesMaster" Target="/ppt/notesMasters/notesMaster1.xml" Id="R5aaceb16bc9441f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d24553a693642ef" /><Relationship Type="http://schemas.openxmlformats.org/officeDocument/2006/relationships/notesMaster" Target="/ppt/notesMasters/notesMaster1.xml" Id="Ra3ce4a865b6b446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1ae9368fb5645f4" /><Relationship Type="http://schemas.openxmlformats.org/officeDocument/2006/relationships/notesMaster" Target="/ppt/notesMasters/notesMaster1.xml" Id="R1b5ae08b53164e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d0faef6f48448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f52565260f481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400fab82c1493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a21eecf1d34af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cc639741eb4c0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542aae27254a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484E86-2D91-465C-BCC5-C686D68C30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12" y="2590800"/>
            <a:ext cx="9753696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1AD8BCC-3CAB-4F6E-AF3F-B17D1396D08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18" y="3771900"/>
            <a:ext cx="8534484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58D96B5-EDFB-4504-B43F-06C979C75A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12" y="2857500"/>
            <a:ext cx="9753696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F751953-5ED9-490D-BAFD-3B7D33174F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7" y="533400"/>
            <a:ext cx="10820507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1AD7A5F-E7B6-46AA-828A-C433C807CD7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7" y="1905000"/>
            <a:ext cx="10820507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09FA47B-298A-4082-BB07-B7067644FC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7" y="533400"/>
            <a:ext cx="10820507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B544894-33CF-459E-9650-1C5D20399D9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7" y="1905000"/>
            <a:ext cx="502925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6CDE62A-BA7B-44B1-A677-2D0BFE8EFBF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64" y="1905000"/>
            <a:ext cx="502925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938CC6B-0B98-4825-92F9-C0493DF8EA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7" y="533400"/>
            <a:ext cx="10820507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8353AD6-62BC-47EC-A0D9-E3DA746206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7" y="1905000"/>
            <a:ext cx="502925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c2507548404985" /><Relationship Type="http://schemas.openxmlformats.org/officeDocument/2006/relationships/slideLayout" Target="/ppt/slideLayouts/slideLayout1.xml" Id="Rd281706b5d5b43cb" /><Relationship Type="http://schemas.openxmlformats.org/officeDocument/2006/relationships/slideLayout" Target="/ppt/slideLayouts/slideLayout2.xml" Id="Re108a2547b7a43c2" /><Relationship Type="http://schemas.openxmlformats.org/officeDocument/2006/relationships/slideLayout" Target="/ppt/slideLayouts/slideLayout3.xml" Id="R9c5aaefd011d486d" /><Relationship Type="http://schemas.openxmlformats.org/officeDocument/2006/relationships/slideLayout" Target="/ppt/slideLayouts/slideLayout4.xml" Id="R20b3d9822a384b96" /><Relationship Type="http://schemas.openxmlformats.org/officeDocument/2006/relationships/slideLayout" Target="/ppt/slideLayouts/slideLayout5.xml" Id="R0f589289583c4854" /><Relationship Type="http://schemas.openxmlformats.org/officeDocument/2006/relationships/slideLayout" Target="/ppt/slideLayouts/slideLayout6.xml" Id="R29f2a81ad0dd495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81706b5d5b43cb"/>
    <p:sldLayoutId xmlns:r="http://schemas.openxmlformats.org/officeDocument/2006/relationships" id="2147483650" r:id="Re108a2547b7a43c2"/>
    <p:sldLayoutId xmlns:r="http://schemas.openxmlformats.org/officeDocument/2006/relationships" id="2147483651" r:id="R9c5aaefd011d486d"/>
    <p:sldLayoutId xmlns:r="http://schemas.openxmlformats.org/officeDocument/2006/relationships" id="2147483652" r:id="R20b3d9822a384b96"/>
    <p:sldLayoutId xmlns:r="http://schemas.openxmlformats.org/officeDocument/2006/relationships" id="2147483653" r:id="R0f589289583c4854"/>
    <p:sldLayoutId xmlns:r="http://schemas.openxmlformats.org/officeDocument/2006/relationships" id="2147483654" r:id="R29f2a81ad0dd495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13fda8e1484783" /><Relationship Type="http://schemas.openxmlformats.org/officeDocument/2006/relationships/image" Target="/ppt/media/image.jpeg" Id="R807be205d7fb4fe5" /><Relationship Type="http://schemas.openxmlformats.org/officeDocument/2006/relationships/notesSlide" Target="/ppt/notesSlides/notesSlide1.xml" Id="R4835be39885044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c24358000f4320" /><Relationship Type="http://schemas.openxmlformats.org/officeDocument/2006/relationships/image" Target="/ppt/media/image2.jpeg" Id="R60b0a9879b954ce4" /><Relationship Type="http://schemas.openxmlformats.org/officeDocument/2006/relationships/hyperlink" Target="https://d2ol7oe51mr4n9.cloudfront.net/user_3FONWvJvbceJs35fpqvgQmHjkv1/d3935b2b-d9c8-4231-b3fc-fff6a86a0318.mp4" TargetMode="External" Id="Rb28003807aae4e09" /><Relationship Type="http://schemas.openxmlformats.org/officeDocument/2006/relationships/hyperlink" Target="https://thebrinmontmgmtgroup.com" TargetMode="External" Id="R34595767aec44597" /><Relationship Type="http://schemas.openxmlformats.org/officeDocument/2006/relationships/hyperlink" Target="https://d2ol7oe51mr4n9.cloudfront.net/user_3FONWvJvbceJs35fpqvgQmHjkv1/d3935b2b-d9c8-4231-b3fc-fff6a86a0318.mp4" TargetMode="External" Id="Re5b233d27b9847c5" /><Relationship Type="http://schemas.openxmlformats.org/officeDocument/2006/relationships/hyperlink" Target="https://thebrinmontmgmtgroup.com" TargetMode="External" Id="Rb4ab0542a23d42f8" /><Relationship Type="http://schemas.openxmlformats.org/officeDocument/2006/relationships/notesSlide" Target="/ppt/notesSlides/notesSlide2.xml" Id="Re2b5e6a2471c476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8513a885d94503" /><Relationship Type="http://schemas.openxmlformats.org/officeDocument/2006/relationships/image" Target="/ppt/media/image3.jpeg" Id="R769db794926340c9" /><Relationship Type="http://schemas.openxmlformats.org/officeDocument/2006/relationships/notesSlide" Target="/ppt/notesSlides/notesSlide3.xml" Id="Rfff1120435154f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19eb02642141ca" /><Relationship Type="http://schemas.openxmlformats.org/officeDocument/2006/relationships/image" Target="/ppt/media/image4.jpeg" Id="R47e097a7cfb54875" /><Relationship Type="http://schemas.openxmlformats.org/officeDocument/2006/relationships/hyperlink" Target="https://thebrinmontmgmtgroup.com" TargetMode="External" Id="R699c4b4089bb47dd" /><Relationship Type="http://schemas.openxmlformats.org/officeDocument/2006/relationships/hyperlink" Target="https://thebrinmontmgmtgroup.com" TargetMode="External" Id="R49c173a201b04fa2" /><Relationship Type="http://schemas.openxmlformats.org/officeDocument/2006/relationships/notesSlide" Target="/ppt/notesSlides/notesSlide4.xml" Id="R2d57a67326104e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cd948715f44db9" /><Relationship Type="http://schemas.openxmlformats.org/officeDocument/2006/relationships/image" Target="/ppt/media/image5.jpeg" Id="R5d988998dc144a0a" /><Relationship Type="http://schemas.openxmlformats.org/officeDocument/2006/relationships/notesSlide" Target="/ppt/notesSlides/notesSlide5.xml" Id="R5937ed06a8db412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1099c172004c2a" /><Relationship Type="http://schemas.openxmlformats.org/officeDocument/2006/relationships/image" Target="/ppt/media/image6.jpeg" Id="Rbcfb3cdfc09c4d94" /><Relationship Type="http://schemas.openxmlformats.org/officeDocument/2006/relationships/notesSlide" Target="/ppt/notesSlides/notesSlide6.xml" Id="R8ce6e08fb4ae49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28d71faca84f2d" /><Relationship Type="http://schemas.openxmlformats.org/officeDocument/2006/relationships/image" Target="/ppt/media/image7.jpeg" Id="R3891594b910b4381" /><Relationship Type="http://schemas.openxmlformats.org/officeDocument/2006/relationships/notesSlide" Target="/ppt/notesSlides/notesSlide7.xml" Id="Rb3cd5f7e0d224c3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8f9d5ccee543cf" /><Relationship Type="http://schemas.openxmlformats.org/officeDocument/2006/relationships/image" Target="/ppt/media/image8.jpeg" Id="Rda863ba26ece485d" /><Relationship Type="http://schemas.openxmlformats.org/officeDocument/2006/relationships/notesSlide" Target="/ppt/notesSlides/notesSlide8.xml" Id="R127fe25203ee4c3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6305520f23445f" /><Relationship Type="http://schemas.openxmlformats.org/officeDocument/2006/relationships/image" Target="/ppt/media/image9.jpeg" Id="R4b79cd91bcfd4911" /><Relationship Type="http://schemas.openxmlformats.org/officeDocument/2006/relationships/notesSlide" Target="/ppt/notesSlides/notesSlide9.xml" Id="R9909235c33f44dd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e0ebde5c42489f" /><Relationship Type="http://schemas.openxmlformats.org/officeDocument/2006/relationships/image" Target="/ppt/media/image10.jpeg" Id="R540de41b743e444f" /><Relationship Type="http://schemas.openxmlformats.org/officeDocument/2006/relationships/notesSlide" Target="/ppt/notesSlides/notesSlide10.xml" Id="Rb7bce1b32517498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68730e1da54b18" /><Relationship Type="http://schemas.openxmlformats.org/officeDocument/2006/relationships/image" Target="/ppt/media/image11.jpeg" Id="R965b193f1ebd45f8" /><Relationship Type="http://schemas.openxmlformats.org/officeDocument/2006/relationships/notesSlide" Target="/ppt/notesSlides/notesSlide11.xml" Id="R89246c6a7c18426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013193e79a467c" /><Relationship Type="http://schemas.openxmlformats.org/officeDocument/2006/relationships/image" Target="/ppt/media/image12.jpeg" Id="R385b71d8c28f483f" /><Relationship Type="http://schemas.openxmlformats.org/officeDocument/2006/relationships/notesSlide" Target="/ppt/notesSlides/notesSlide12.xml" Id="Rb0bce23a3527484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2906d868514c24" /><Relationship Type="http://schemas.openxmlformats.org/officeDocument/2006/relationships/image" Target="/ppt/media/image13.jpeg" Id="R3f5dae89b5314f58" /><Relationship Type="http://schemas.openxmlformats.org/officeDocument/2006/relationships/notesSlide" Target="/ppt/notesSlides/notesSlide13.xml" Id="R38e98ce598d646a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f4b5fe70214042" /><Relationship Type="http://schemas.openxmlformats.org/officeDocument/2006/relationships/image" Target="/ppt/media/image14.jpeg" Id="R1889ba9329524b49" /><Relationship Type="http://schemas.openxmlformats.org/officeDocument/2006/relationships/notesSlide" Target="/ppt/notesSlides/notesSlide14.xml" Id="Rbb446321d07643a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f576e354534651" /><Relationship Type="http://schemas.openxmlformats.org/officeDocument/2006/relationships/image" Target="/ppt/media/image15.jpeg" Id="R797f6f8e039d48b6" /><Relationship Type="http://schemas.openxmlformats.org/officeDocument/2006/relationships/notesSlide" Target="/ppt/notesSlides/notesSlide15.xml" Id="R2aaefcac265741b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80856c3c3e40a0" /><Relationship Type="http://schemas.openxmlformats.org/officeDocument/2006/relationships/image" Target="/ppt/media/image16.jpeg" Id="R4b9d8c90d40b4cb3" /><Relationship Type="http://schemas.openxmlformats.org/officeDocument/2006/relationships/notesSlide" Target="/ppt/notesSlides/notesSlide16.xml" Id="Rc31edceaa035441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be27cf932f473b" /><Relationship Type="http://schemas.openxmlformats.org/officeDocument/2006/relationships/image" Target="/ppt/media/image17.jpeg" Id="R1f65bbdf3f0946bc" /><Relationship Type="http://schemas.openxmlformats.org/officeDocument/2006/relationships/notesSlide" Target="/ppt/notesSlides/notesSlide17.xml" Id="R789d50d4764041a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4534b217fa4deb" /><Relationship Type="http://schemas.openxmlformats.org/officeDocument/2006/relationships/image" Target="/ppt/media/image18.jpeg" Id="Ra537c63bd2cb40f7" /><Relationship Type="http://schemas.openxmlformats.org/officeDocument/2006/relationships/notesSlide" Target="/ppt/notesSlides/notesSlide18.xml" Id="R863006114919430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a0064b13f84283" /><Relationship Type="http://schemas.openxmlformats.org/officeDocument/2006/relationships/image" Target="/ppt/media/image19.jpeg" Id="R29c87a7e8d6948e8" /><Relationship Type="http://schemas.openxmlformats.org/officeDocument/2006/relationships/hyperlink" Target="https://thebrinmontmgmtgroup.com/master-desk" TargetMode="External" Id="R58e722e8f1ee4b30" /><Relationship Type="http://schemas.openxmlformats.org/officeDocument/2006/relationships/hyperlink" Target="https://thebrinmontmgmtgroup.com/master-desk" TargetMode="External" Id="Rbdf5967582f04538" /><Relationship Type="http://schemas.openxmlformats.org/officeDocument/2006/relationships/notesSlide" Target="/ppt/notesSlides/notesSlide19.xml" Id="R9753572022d54d1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36ab4013eb41dc" /><Relationship Type="http://schemas.openxmlformats.org/officeDocument/2006/relationships/image" Target="/ppt/media/image20.jpeg" Id="Rafab99cef89d4709" /><Relationship Type="http://schemas.openxmlformats.org/officeDocument/2006/relationships/notesSlide" Target="/ppt/notesSlides/notesSlide20.xml" Id="R1fa66fe5ee2e49b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4ae0417e874d8b" /><Relationship Type="http://schemas.openxmlformats.org/officeDocument/2006/relationships/image" Target="/ppt/media/image21.jpeg" Id="R948498e61b28498a" /><Relationship Type="http://schemas.openxmlformats.org/officeDocument/2006/relationships/notesSlide" Target="/ppt/notesSlides/notesSlide21.xml" Id="Rf3db8ed253b242f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c63e111c414cb8" /><Relationship Type="http://schemas.openxmlformats.org/officeDocument/2006/relationships/image" Target="/ppt/media/image22.jpeg" Id="R83094f6885c0455b" /><Relationship Type="http://schemas.openxmlformats.org/officeDocument/2006/relationships/notesSlide" Target="/ppt/notesSlides/notesSlide22.xml" Id="Rf2e2e277ece64a5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2a0e7f6a7f440c" /><Relationship Type="http://schemas.openxmlformats.org/officeDocument/2006/relationships/image" Target="/ppt/media/image23.jpeg" Id="Rde4ae9498e36470c" /><Relationship Type="http://schemas.openxmlformats.org/officeDocument/2006/relationships/notesSlide" Target="/ppt/notesSlides/notesSlide23.xml" Id="R962c4ef7b178419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06f520ef894d45" /><Relationship Type="http://schemas.openxmlformats.org/officeDocument/2006/relationships/image" Target="/ppt/media/image24.jpeg" Id="R589735856c0d4ac4" /><Relationship Type="http://schemas.openxmlformats.org/officeDocument/2006/relationships/notesSlide" Target="/ppt/notesSlides/notesSlide24.xml" Id="R1ef4e8520528470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5d85687df5492b" /><Relationship Type="http://schemas.openxmlformats.org/officeDocument/2006/relationships/image" Target="/ppt/media/image25.jpeg" Id="Rd22d953274a44249" /><Relationship Type="http://schemas.openxmlformats.org/officeDocument/2006/relationships/hyperlink" Target="https://wa.me/17867360346" TargetMode="External" Id="R7f6bfefdfe5d4add" /><Relationship Type="http://schemas.openxmlformats.org/officeDocument/2006/relationships/hyperlink" Target="https://wa.me/17867360346" TargetMode="External" Id="R43ec64bf34e843d1" /><Relationship Type="http://schemas.openxmlformats.org/officeDocument/2006/relationships/hyperlink" Target="https://wa.me/17867360346" TargetMode="External" Id="R0c8e7f697e054bc6" /><Relationship Type="http://schemas.openxmlformats.org/officeDocument/2006/relationships/hyperlink" Target="https://wa.me/17867360346" TargetMode="External" Id="R4bf43d3405524c38" /><Relationship Type="http://schemas.openxmlformats.org/officeDocument/2006/relationships/hyperlink" Target="mailto:info@thebrinmontmgmtgroup.com?subject=Solicitud de propuesta comercial" TargetMode="External" Id="R43e161f88e11465f" /><Relationship Type="http://schemas.openxmlformats.org/officeDocument/2006/relationships/hyperlink" Target="mailto:info@thebrinmontmgmtgroup.com?subject=Solicitud de propuesta comercial" TargetMode="External" Id="Rd88463e82280452b" /><Relationship Type="http://schemas.openxmlformats.org/officeDocument/2006/relationships/hyperlink" Target="https://thebrinmontmgmtgroup.com" TargetMode="External" Id="R8539b8120cbd42bb" /><Relationship Type="http://schemas.openxmlformats.org/officeDocument/2006/relationships/hyperlink" Target="https://wa.me/17867360346" TargetMode="External" Id="Ra4427621dcdd465b" /><Relationship Type="http://schemas.openxmlformats.org/officeDocument/2006/relationships/hyperlink" Target="https://wa.me/17867360346" TargetMode="External" Id="R4b7c33bb2d214531" /><Relationship Type="http://schemas.openxmlformats.org/officeDocument/2006/relationships/hyperlink" Target="https://wa.me/17867360346" TargetMode="External" Id="R1d4cdd7744b646e6" /><Relationship Type="http://schemas.openxmlformats.org/officeDocument/2006/relationships/hyperlink" Target="https://wa.me/17867360346" TargetMode="External" Id="Rfc2af1bd7797414b" /><Relationship Type="http://schemas.openxmlformats.org/officeDocument/2006/relationships/hyperlink" Target="mailto:info@thebrinmontmgmtgroup.com" TargetMode="External" Id="R43e511aeae7e47ac" /><Relationship Type="http://schemas.openxmlformats.org/officeDocument/2006/relationships/hyperlink" Target="mailto:info@thebrinmontmgmtgroup.com" TargetMode="External" Id="R9f58690d9d304af5" /><Relationship Type="http://schemas.openxmlformats.org/officeDocument/2006/relationships/hyperlink" Target="https://thebrinmontmgmtgroup.com" TargetMode="External" Id="R66c65941660145d4" /><Relationship Type="http://schemas.openxmlformats.org/officeDocument/2006/relationships/notesSlide" Target="/ppt/notesSlides/notesSlide25.xml" Id="R69e28fe5c23941b7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1C850-F813-4E9E-89D5-20702A0EED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7be205d7fb4fe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.0">
            <a:extLst xmlns:a="http://schemas.openxmlformats.org/drawingml/2006/main">
              <a:ext uri="{FF2B5EF4-FFF2-40B4-BE49-F238E27FC236}">
                <a16:creationId xmlns:a16="http://schemas.microsoft.com/office/drawing/2014/main" id="{15D3FE16-9D9B-40D7-92A8-1954A35D7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36563"/>
            <a:ext cx="6185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THE BRINMONT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MANAGEMENT GROUP</a:t>
            </a:r>
          </a:p>
        </p:txBody>
      </p:sp>
      <p:sp>
        <p:nvSpPr>
          <p:cNvPr id="4" name="1.1">
            <a:extLst xmlns:a="http://schemas.openxmlformats.org/drawingml/2006/main">
              <a:ext uri="{FF2B5EF4-FFF2-40B4-BE49-F238E27FC236}">
                <a16:creationId xmlns:a16="http://schemas.microsoft.com/office/drawing/2014/main" id="{4F09917B-87FC-4E2A-95C9-61B917324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944273"/>
            <a:ext cx="6185014" cy="1405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42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2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数字化形象与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42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2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业务增长</a:t>
            </a:r>
          </a:p>
        </p:txBody>
      </p:sp>
      <p:sp>
        <p:nvSpPr>
          <p:cNvPr id="5" name="1.2">
            <a:extLst xmlns:a="http://schemas.openxmlformats.org/drawingml/2006/main">
              <a:ext uri="{FF2B5EF4-FFF2-40B4-BE49-F238E27FC236}">
                <a16:creationId xmlns:a16="http://schemas.microsoft.com/office/drawing/2014/main" id="{C064FD05-6DF4-4446-A043-D960C2A1D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972303"/>
            <a:ext cx="6185014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为各类规模企业提供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网站、营销活动与人工智能系统</a:t>
            </a:r>
          </a:p>
        </p:txBody>
      </p:sp>
      <p:sp>
        <p:nvSpPr>
          <p:cNvPr id="6" name="1.3">
            <a:extLst xmlns:a="http://schemas.openxmlformats.org/drawingml/2006/main">
              <a:ext uri="{FF2B5EF4-FFF2-40B4-BE49-F238E27FC236}">
                <a16:creationId xmlns:a16="http://schemas.microsoft.com/office/drawing/2014/main" id="{C97D2258-1445-43CE-8860-A3DE7844C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604772"/>
            <a:ext cx="6185383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起价以墨西哥比索计价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含增值税。服务范围以报价为准</a:t>
            </a:r>
          </a:p>
        </p:txBody>
      </p:sp>
    </p:spTree>
    <p:extLst>
      <p:ext uri="{BB962C8B-B14F-4D97-AF65-F5344CB8AC3E}">
        <p14:creationId xmlns:p14="http://schemas.microsoft.com/office/powerpoint/2010/main" val="74685785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B4D9C2-584A-49B1-89C9-C4BB66797D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b0a9879b954ce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b28003807aae4e09"/>
            <a:extLst xmlns:a="http://schemas.openxmlformats.org/drawingml/2006/main">
              <a:ext uri="{FF2B5EF4-FFF2-40B4-BE49-F238E27FC236}">
                <a16:creationId xmlns:a16="http://schemas.microsoft.com/office/drawing/2014/main" id="{53F7946C-F063-4A32-883B-B22B522E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7707" y="5282273"/>
            <a:ext cx="4041179" cy="2138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Enlace original 2">
            <a:hlinkClick xmlns:r="http://schemas.openxmlformats.org/officeDocument/2006/relationships" xmlns:a="http://schemas.openxmlformats.org/drawingml/2006/main" r:id="R34595767aec44597"/>
            <a:extLst xmlns:a="http://schemas.openxmlformats.org/drawingml/2006/main">
              <a:ext uri="{FF2B5EF4-FFF2-40B4-BE49-F238E27FC236}">
                <a16:creationId xmlns:a16="http://schemas.microsoft.com/office/drawing/2014/main" id="{111777C2-19C3-41B2-8A53-1D15CD19A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7707" y="5784469"/>
            <a:ext cx="2545740" cy="18864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2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FAC636D1-31C2-4FBC-9ECB-4CCB6F333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1700" y="1206500"/>
            <a:ext cx="3581400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3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1583D3DA-3B0A-4640-ACDE-B64A7202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1700" y="5219700"/>
            <a:ext cx="67945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4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52F48CB9-9AC7-4020-BD1B-6EC3230BD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1700" y="5727700"/>
            <a:ext cx="6794500" cy="31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5" name="2.0">
            <a:extLst xmlns:a="http://schemas.openxmlformats.org/drawingml/2006/main">
              <a:ext uri="{FF2B5EF4-FFF2-40B4-BE49-F238E27FC236}">
                <a16:creationId xmlns:a16="http://schemas.microsoft.com/office/drawing/2014/main" id="{4DFB9FF7-7125-4CB8-BEC5-BDF5F1443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796545"/>
            <a:ext cx="10973283" cy="666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6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6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宣传视频</a:t>
            </a:r>
          </a:p>
        </p:txBody>
      </p:sp>
      <p:sp>
        <p:nvSpPr>
          <p:cNvPr id="16" name="2.1">
            <a:extLst xmlns:a="http://schemas.openxmlformats.org/drawingml/2006/main">
              <a:ext uri="{FF2B5EF4-FFF2-40B4-BE49-F238E27FC236}">
                <a16:creationId xmlns:a16="http://schemas.microsoft.com/office/drawing/2014/main" id="{235AC07A-9525-4EA1-9725-8473CE32B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532672"/>
            <a:ext cx="3581514" cy="7768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1" b="0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251" b="0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1" b="0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网站设计、品牌形象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251" b="0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1" b="0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与电子商务</a:t>
            </a:r>
          </a:p>
        </p:txBody>
      </p:sp>
      <p:sp>
        <p:nvSpPr>
          <p:cNvPr id="17" name="2.2">
            <a:extLst xmlns:a="http://schemas.openxmlformats.org/drawingml/2006/main">
              <a:ext uri="{FF2B5EF4-FFF2-40B4-BE49-F238E27FC236}">
                <a16:creationId xmlns:a16="http://schemas.microsoft.com/office/drawing/2014/main" id="{69B26939-DBE5-479D-9D82-DDF7112DC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965563"/>
            <a:ext cx="3581514" cy="9441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30秒配乐视频。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请通过下方链接打开。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西班牙语原版。</a:t>
            </a:r>
          </a:p>
        </p:txBody>
      </p:sp>
      <p:sp>
        <p:nvSpPr>
          <p:cNvPr id="18" name="2.3">
            <a:extLst xmlns:a="http://schemas.openxmlformats.org/drawingml/2006/main">
              <a:ext uri="{FF2B5EF4-FFF2-40B4-BE49-F238E27FC236}">
                <a16:creationId xmlns:a16="http://schemas.microsoft.com/office/drawing/2014/main" id="{32D58C5A-CF4B-430E-95AE-F28BA310E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3917" y="5203863"/>
            <a:ext cx="68584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46788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46788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467886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e5b233d27b9847c5"/>
              </a:rPr>
              <a:t>打开视频（30秒）</a:t>
            </a:r>
          </a:p>
        </p:txBody>
      </p:sp>
      <p:sp>
        <p:nvSpPr>
          <p:cNvPr id="19" name="2.4">
            <a:extLst xmlns:a="http://schemas.openxmlformats.org/drawingml/2006/main">
              <a:ext uri="{FF2B5EF4-FFF2-40B4-BE49-F238E27FC236}">
                <a16:creationId xmlns:a16="http://schemas.microsoft.com/office/drawing/2014/main" id="{F33CA8D3-2039-4245-B35D-9377C177E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3917" y="5708852"/>
            <a:ext cx="68584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46788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46788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467886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b4ab0542a23d42f8"/>
              </a:rPr>
              <a:t>访问Brinmont 网站</a:t>
            </a:r>
          </a:p>
        </p:txBody>
      </p:sp>
      <p:sp>
        <p:nvSpPr>
          <p:cNvPr id="20" name="2.5">
            <a:extLst xmlns:a="http://schemas.openxmlformats.org/drawingml/2006/main">
              <a:ext uri="{FF2B5EF4-FFF2-40B4-BE49-F238E27FC236}">
                <a16:creationId xmlns:a16="http://schemas.microsoft.com/office/drawing/2014/main" id="{19B0B3B4-4CBD-4786-BFA5-B157D064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21" name="2.6">
            <a:extLst xmlns:a="http://schemas.openxmlformats.org/drawingml/2006/main">
              <a:ext uri="{FF2B5EF4-FFF2-40B4-BE49-F238E27FC236}">
                <a16:creationId xmlns:a16="http://schemas.microsoft.com/office/drawing/2014/main" id="{124EE7CA-D77D-486E-8B64-AC1D79AC4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22" name="2.preview0">
            <a:extLst xmlns:a="http://schemas.openxmlformats.org/drawingml/2006/main">
              <a:ext uri="{FF2B5EF4-FFF2-40B4-BE49-F238E27FC236}">
                <a16:creationId xmlns:a16="http://schemas.microsoft.com/office/drawing/2014/main" id="{34533E29-43A1-4CC9-B2DC-333763C45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1319530"/>
            <a:ext cx="3175000" cy="176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75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75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23" name="2.preview1">
            <a:extLst xmlns:a="http://schemas.openxmlformats.org/drawingml/2006/main">
              <a:ext uri="{FF2B5EF4-FFF2-40B4-BE49-F238E27FC236}">
                <a16:creationId xmlns:a16="http://schemas.microsoft.com/office/drawing/2014/main" id="{FF3AA111-6A7A-409C-AFE4-B42A1C145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1726692"/>
            <a:ext cx="3111500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9F8F5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1">
                <a:solidFill>
                  <a:srgbClr val="F9F8F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1">
                <a:solidFill>
                  <a:srgbClr val="F9F8F5"/>
                </a:solidFill>
                <a:latin typeface="Arial Unicode MS"/>
                <a:ea typeface="Arial Unicode MS"/>
                <a:cs typeface="Arial Unicode MS"/>
              </a:rPr>
              <a:t>专业网站</a:t>
            </a:r>
          </a:p>
        </p:txBody>
      </p:sp>
      <p:sp>
        <p:nvSpPr>
          <p:cNvPr id="24" name="2.preview2">
            <a:extLst xmlns:a="http://schemas.openxmlformats.org/drawingml/2006/main">
              <a:ext uri="{FF2B5EF4-FFF2-40B4-BE49-F238E27FC236}">
                <a16:creationId xmlns:a16="http://schemas.microsoft.com/office/drawing/2014/main" id="{31A9B4A8-DD79-4B3D-89B8-0422B441B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2327656"/>
            <a:ext cx="3111500" cy="4531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2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400" b="1">
                <a:solidFill>
                  <a:srgbClr val="B2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B29872"/>
                </a:solidFill>
                <a:latin typeface="Arial Unicode MS"/>
                <a:ea typeface="Arial Unicode MS"/>
                <a:cs typeface="Arial Unicode MS"/>
              </a:rPr>
              <a:t>$7,000 起</a:t>
            </a:r>
          </a:p>
        </p:txBody>
      </p:sp>
      <p:sp>
        <p:nvSpPr>
          <p:cNvPr id="25" name="2.preview3">
            <a:extLst xmlns:a="http://schemas.openxmlformats.org/drawingml/2006/main">
              <a:ext uri="{FF2B5EF4-FFF2-40B4-BE49-F238E27FC236}">
                <a16:creationId xmlns:a16="http://schemas.microsoft.com/office/drawing/2014/main" id="{633DB20C-2AA7-4BF3-84D8-ED92F134C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2983484"/>
            <a:ext cx="3111500" cy="5760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100" b="0">
                <a:solidFill>
                  <a:srgbClr val="F9F8F5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100" b="0">
                <a:solidFill>
                  <a:srgbClr val="F9F8F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00" b="0">
                <a:solidFill>
                  <a:srgbClr val="F9F8F5"/>
                </a:solidFill>
                <a:latin typeface="Arial Unicode MS"/>
                <a:ea typeface="Arial Unicode MS"/>
                <a:cs typeface="Arial Unicode MS"/>
              </a:rPr>
              <a:t>最多5个页面。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100" b="0">
                <a:solidFill>
                  <a:srgbClr val="F9F8F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00" b="0">
                <a:solidFill>
                  <a:srgbClr val="F9F8F5"/>
                </a:solidFill>
                <a:latin typeface="Arial Unicode MS"/>
                <a:ea typeface="Arial Unicode MS"/>
                <a:cs typeface="Arial Unicode MS"/>
              </a:rPr>
              <a:t>适配手机浏览。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100" b="0">
                <a:solidFill>
                  <a:srgbClr val="F9F8F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00" b="0">
                <a:solidFill>
                  <a:srgbClr val="F9F8F5"/>
                </a:solidFill>
                <a:latin typeface="Arial Unicode MS"/>
                <a:ea typeface="Arial Unicode MS"/>
                <a:cs typeface="Arial Unicode MS"/>
              </a:rPr>
              <a:t>通过WhatsApp联系。</a:t>
            </a:r>
          </a:p>
        </p:txBody>
      </p:sp>
      <p:sp>
        <p:nvSpPr>
          <p:cNvPr id="26" name="2.preview4">
            <a:extLst xmlns:a="http://schemas.openxmlformats.org/drawingml/2006/main">
              <a:ext uri="{FF2B5EF4-FFF2-40B4-BE49-F238E27FC236}">
                <a16:creationId xmlns:a16="http://schemas.microsoft.com/office/drawing/2014/main" id="{168D7F83-4493-479D-B53E-8AA4F74E9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3782263"/>
            <a:ext cx="3111500" cy="181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80" b="0">
                <a:solidFill>
                  <a:srgbClr val="A9A7A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780" b="0">
                <a:solidFill>
                  <a:srgbClr val="A9A7A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780" b="0">
                <a:solidFill>
                  <a:srgbClr val="A9A7A2"/>
                </a:solidFill>
                <a:latin typeface="Arial Unicode MS"/>
                <a:ea typeface="Arial Unicode MS"/>
                <a:cs typeface="Arial Unicode MS"/>
              </a:rPr>
              <a:t>一次性搭建费。范围以报价为准。</a:t>
            </a:r>
          </a:p>
        </p:txBody>
      </p:sp>
      <p:sp>
        <p:nvSpPr>
          <p:cNvPr id="27" name="2.preview5">
            <a:extLst xmlns:a="http://schemas.openxmlformats.org/drawingml/2006/main">
              <a:ext uri="{FF2B5EF4-FFF2-40B4-BE49-F238E27FC236}">
                <a16:creationId xmlns:a16="http://schemas.microsoft.com/office/drawing/2014/main" id="{67566342-530E-41A0-BF1E-249E65BB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4610608"/>
            <a:ext cx="3111500" cy="1681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00" b="0">
                <a:solidFill>
                  <a:srgbClr val="A9A7A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700" b="0">
                <a:solidFill>
                  <a:srgbClr val="A9A7A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700" b="0">
                <a:solidFill>
                  <a:srgbClr val="A9A7A2"/>
                </a:solidFill>
                <a:latin typeface="Arial Unicode MS"/>
                <a:ea typeface="Arial Unicode MS"/>
                <a:cs typeface="Arial Unicode MS"/>
              </a:rPr>
              <a:t>价格以MXN计价，含增值税</a:t>
            </a:r>
          </a:p>
        </p:txBody>
      </p:sp>
    </p:spTree>
    <p:extLst>
      <p:ext uri="{BB962C8B-B14F-4D97-AF65-F5344CB8AC3E}">
        <p14:creationId xmlns:p14="http://schemas.microsoft.com/office/powerpoint/2010/main" val="163414237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032D30-B1AB-4738-AFFB-81FFAF86D0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9db794926340c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3.0">
            <a:extLst xmlns:a="http://schemas.openxmlformats.org/drawingml/2006/main">
              <a:ext uri="{FF2B5EF4-FFF2-40B4-BE49-F238E27FC236}">
                <a16:creationId xmlns:a16="http://schemas.microsoft.com/office/drawing/2014/main" id="{F887FB1D-E2E5-424D-8023-C4DDCA40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服务小型商家与国际企业</a:t>
            </a:r>
          </a:p>
        </p:txBody>
      </p:sp>
      <p:sp>
        <p:nvSpPr>
          <p:cNvPr id="4" name="3.1">
            <a:extLst xmlns:a="http://schemas.openxmlformats.org/drawingml/2006/main">
              <a:ext uri="{FF2B5EF4-FFF2-40B4-BE49-F238E27FC236}">
                <a16:creationId xmlns:a16="http://schemas.microsoft.com/office/drawing/2014/main" id="{BB42F46C-16D5-478A-859C-5085A45D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828861"/>
            <a:ext cx="5994883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本地商家</a:t>
            </a:r>
          </a:p>
        </p:txBody>
      </p:sp>
      <p:sp>
        <p:nvSpPr>
          <p:cNvPr id="5" name="3.2">
            <a:extLst xmlns:a="http://schemas.openxmlformats.org/drawingml/2006/main">
              <a:ext uri="{FF2B5EF4-FFF2-40B4-BE49-F238E27FC236}">
                <a16:creationId xmlns:a16="http://schemas.microsoft.com/office/drawing/2014/main" id="{0C49E0D4-E9DC-4EAA-A980-6C299FDBE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269605"/>
            <a:ext cx="5994883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建立Google 展示、网站和直接联系渠道。</a:t>
            </a:r>
          </a:p>
        </p:txBody>
      </p:sp>
      <p:sp>
        <p:nvSpPr>
          <p:cNvPr id="6" name="3.3">
            <a:extLst xmlns:a="http://schemas.openxmlformats.org/drawingml/2006/main">
              <a:ext uri="{FF2B5EF4-FFF2-40B4-BE49-F238E27FC236}">
                <a16:creationId xmlns:a16="http://schemas.microsoft.com/office/drawing/2014/main" id="{F578B061-8CB3-4A17-ADC0-E787F56E6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048175"/>
            <a:ext cx="5994883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成长型企业</a:t>
            </a:r>
          </a:p>
        </p:txBody>
      </p:sp>
      <p:sp>
        <p:nvSpPr>
          <p:cNvPr id="7" name="3.4">
            <a:extLst xmlns:a="http://schemas.openxmlformats.org/drawingml/2006/main">
              <a:ext uri="{FF2B5EF4-FFF2-40B4-BE49-F238E27FC236}">
                <a16:creationId xmlns:a16="http://schemas.microsoft.com/office/drawing/2014/main" id="{F684425B-A1D6-4799-BBC9-DB51AD041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488920"/>
            <a:ext cx="5994883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获取潜在客户并持续跟进销售。</a:t>
            </a:r>
          </a:p>
        </p:txBody>
      </p:sp>
      <p:sp>
        <p:nvSpPr>
          <p:cNvPr id="8" name="3.5">
            <a:extLst xmlns:a="http://schemas.openxmlformats.org/drawingml/2006/main">
              <a:ext uri="{FF2B5EF4-FFF2-40B4-BE49-F238E27FC236}">
                <a16:creationId xmlns:a16="http://schemas.microsoft.com/office/drawing/2014/main" id="{7456F76A-B38C-4058-9ADD-A8A8A590C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267134"/>
            <a:ext cx="5994883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国际品牌</a:t>
            </a:r>
          </a:p>
        </p:txBody>
      </p:sp>
      <p:sp>
        <p:nvSpPr>
          <p:cNvPr id="9" name="3.6">
            <a:extLst xmlns:a="http://schemas.openxmlformats.org/drawingml/2006/main">
              <a:ext uri="{FF2B5EF4-FFF2-40B4-BE49-F238E27FC236}">
                <a16:creationId xmlns:a16="http://schemas.microsoft.com/office/drawing/2014/main" id="{771CD767-EC59-46EE-AE4C-D3991A66D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07878"/>
            <a:ext cx="5994883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针对各市场开展营销，并打通业务系统。</a:t>
            </a:r>
          </a:p>
        </p:txBody>
      </p:sp>
      <p:sp>
        <p:nvSpPr>
          <p:cNvPr id="10" name="3.7">
            <a:extLst xmlns:a="http://schemas.openxmlformats.org/drawingml/2006/main">
              <a:ext uri="{FF2B5EF4-FFF2-40B4-BE49-F238E27FC236}">
                <a16:creationId xmlns:a16="http://schemas.microsoft.com/office/drawing/2014/main" id="{DA7D7D3C-8E84-4EEE-B5D8-6B1BD5703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822974"/>
            <a:ext cx="10973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根据每家企业的行业、市场及客户服务能力制定策略。</a:t>
            </a:r>
          </a:p>
        </p:txBody>
      </p:sp>
      <p:sp>
        <p:nvSpPr>
          <p:cNvPr id="11" name="3.8">
            <a:extLst xmlns:a="http://schemas.openxmlformats.org/drawingml/2006/main">
              <a:ext uri="{FF2B5EF4-FFF2-40B4-BE49-F238E27FC236}">
                <a16:creationId xmlns:a16="http://schemas.microsoft.com/office/drawing/2014/main" id="{563C55FB-D218-4D7F-B5F1-CE834C078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2" name="3.9">
            <a:extLst xmlns:a="http://schemas.openxmlformats.org/drawingml/2006/main">
              <a:ext uri="{FF2B5EF4-FFF2-40B4-BE49-F238E27FC236}">
                <a16:creationId xmlns:a16="http://schemas.microsoft.com/office/drawing/2014/main" id="{E81AF9BE-E8F3-4376-8061-E710FCE81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89876722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AEE015-675C-4246-ADB6-55A4CD5C85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e097a7cfb5487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699c4b4089bb47dd"/>
            <a:extLst xmlns:a="http://schemas.openxmlformats.org/drawingml/2006/main">
              <a:ext uri="{FF2B5EF4-FFF2-40B4-BE49-F238E27FC236}">
                <a16:creationId xmlns:a16="http://schemas.microsoft.com/office/drawing/2014/main" id="{95B8293C-EE6C-4E25-9515-F78588BC7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275" y="5962688"/>
            <a:ext cx="3655974" cy="17999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CE55E850-1E78-4FCA-9294-13360B60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900" y="5918200"/>
            <a:ext cx="5080000" cy="279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2" name="4.0">
            <a:extLst xmlns:a="http://schemas.openxmlformats.org/drawingml/2006/main">
              <a:ext uri="{FF2B5EF4-FFF2-40B4-BE49-F238E27FC236}">
                <a16:creationId xmlns:a16="http://schemas.microsoft.com/office/drawing/2014/main" id="{80D32C88-0BE7-4758-8077-F277F7C73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我们服务的行业</a:t>
            </a:r>
          </a:p>
        </p:txBody>
      </p:sp>
      <p:sp>
        <p:nvSpPr>
          <p:cNvPr id="13" name="4.1">
            <a:extLst xmlns:a="http://schemas.openxmlformats.org/drawingml/2006/main">
              <a:ext uri="{FF2B5EF4-FFF2-40B4-BE49-F238E27FC236}">
                <a16:creationId xmlns:a16="http://schemas.microsoft.com/office/drawing/2014/main" id="{CC69E6CE-6544-44AA-A6E4-7659AB3ED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525250"/>
            <a:ext cx="109732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为小型商家和国际企业提供专业行业经验。</a:t>
            </a:r>
          </a:p>
        </p:txBody>
      </p:sp>
      <p:sp>
        <p:nvSpPr>
          <p:cNvPr id="14" name="4.2">
            <a:extLst xmlns:a="http://schemas.openxmlformats.org/drawingml/2006/main">
              <a:ext uri="{FF2B5EF4-FFF2-40B4-BE49-F238E27FC236}">
                <a16:creationId xmlns:a16="http://schemas.microsoft.com/office/drawing/2014/main" id="{2D09F703-B835-47AF-916A-15BD36C97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337091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15" name="4.3">
            <a:extLst xmlns:a="http://schemas.openxmlformats.org/drawingml/2006/main">
              <a:ext uri="{FF2B5EF4-FFF2-40B4-BE49-F238E27FC236}">
                <a16:creationId xmlns:a16="http://schemas.microsoft.com/office/drawing/2014/main" id="{8F3153F1-F964-49EB-9757-75CF5674A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2305389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航海与游艇</a:t>
            </a:r>
          </a:p>
        </p:txBody>
      </p:sp>
      <p:sp>
        <p:nvSpPr>
          <p:cNvPr id="16" name="4.4">
            <a:extLst xmlns:a="http://schemas.openxmlformats.org/drawingml/2006/main">
              <a:ext uri="{FF2B5EF4-FFF2-40B4-BE49-F238E27FC236}">
                <a16:creationId xmlns:a16="http://schemas.microsoft.com/office/drawing/2014/main" id="{158D1FC3-2350-4BE2-BAFD-952682BB2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899053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7" name="4.5">
            <a:extLst xmlns:a="http://schemas.openxmlformats.org/drawingml/2006/main">
              <a:ext uri="{FF2B5EF4-FFF2-40B4-BE49-F238E27FC236}">
                <a16:creationId xmlns:a16="http://schemas.microsoft.com/office/drawing/2014/main" id="{E00089C3-55DE-4C9A-B64A-086162098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2867351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汽车</a:t>
            </a:r>
          </a:p>
        </p:txBody>
      </p:sp>
      <p:sp>
        <p:nvSpPr>
          <p:cNvPr id="18" name="4.6">
            <a:extLst xmlns:a="http://schemas.openxmlformats.org/drawingml/2006/main">
              <a:ext uri="{FF2B5EF4-FFF2-40B4-BE49-F238E27FC236}">
                <a16:creationId xmlns:a16="http://schemas.microsoft.com/office/drawing/2014/main" id="{49B87506-073C-4357-B5F3-41D70392E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461016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9" name="4.7">
            <a:extLst xmlns:a="http://schemas.openxmlformats.org/drawingml/2006/main">
              <a:ext uri="{FF2B5EF4-FFF2-40B4-BE49-F238E27FC236}">
                <a16:creationId xmlns:a16="http://schemas.microsoft.com/office/drawing/2014/main" id="{72DB8C6B-A8E8-421A-92E4-80825919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3429313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房地产</a:t>
            </a:r>
          </a:p>
        </p:txBody>
      </p:sp>
      <p:sp>
        <p:nvSpPr>
          <p:cNvPr id="20" name="4.8">
            <a:extLst xmlns:a="http://schemas.openxmlformats.org/drawingml/2006/main">
              <a:ext uri="{FF2B5EF4-FFF2-40B4-BE49-F238E27FC236}">
                <a16:creationId xmlns:a16="http://schemas.microsoft.com/office/drawing/2014/main" id="{B4AECA86-F2F8-4811-A392-35CF86D13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022978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1" name="4.9">
            <a:extLst xmlns:a="http://schemas.openxmlformats.org/drawingml/2006/main">
              <a:ext uri="{FF2B5EF4-FFF2-40B4-BE49-F238E27FC236}">
                <a16:creationId xmlns:a16="http://schemas.microsoft.com/office/drawing/2014/main" id="{D7C81B40-149C-4F01-93CA-F25274AC1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3991275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医疗与健康</a:t>
            </a:r>
          </a:p>
        </p:txBody>
      </p:sp>
      <p:sp>
        <p:nvSpPr>
          <p:cNvPr id="22" name="4.10">
            <a:extLst xmlns:a="http://schemas.openxmlformats.org/drawingml/2006/main">
              <a:ext uri="{FF2B5EF4-FFF2-40B4-BE49-F238E27FC236}">
                <a16:creationId xmlns:a16="http://schemas.microsoft.com/office/drawing/2014/main" id="{810F0B07-11CE-493D-86DA-9DD50047B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584928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05</a:t>
            </a:r>
          </a:p>
        </p:txBody>
      </p:sp>
      <p:sp>
        <p:nvSpPr>
          <p:cNvPr id="23" name="4.11">
            <a:extLst xmlns:a="http://schemas.openxmlformats.org/drawingml/2006/main">
              <a:ext uri="{FF2B5EF4-FFF2-40B4-BE49-F238E27FC236}">
                <a16:creationId xmlns:a16="http://schemas.microsoft.com/office/drawing/2014/main" id="{727261C5-2D80-4E1C-9B4B-B4DA49B02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4553225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酒店与接待服务</a:t>
            </a:r>
          </a:p>
        </p:txBody>
      </p:sp>
      <p:sp>
        <p:nvSpPr>
          <p:cNvPr id="24" name="4.12">
            <a:extLst xmlns:a="http://schemas.openxmlformats.org/drawingml/2006/main">
              <a:ext uri="{FF2B5EF4-FFF2-40B4-BE49-F238E27FC236}">
                <a16:creationId xmlns:a16="http://schemas.microsoft.com/office/drawing/2014/main" id="{0382AC56-886E-4B1C-96CE-C4E03A171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146890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06</a:t>
            </a:r>
          </a:p>
        </p:txBody>
      </p:sp>
      <p:sp>
        <p:nvSpPr>
          <p:cNvPr id="25" name="4.13">
            <a:extLst xmlns:a="http://schemas.openxmlformats.org/drawingml/2006/main">
              <a:ext uri="{FF2B5EF4-FFF2-40B4-BE49-F238E27FC236}">
                <a16:creationId xmlns:a16="http://schemas.microsoft.com/office/drawing/2014/main" id="{9736F2CC-3E82-43ED-B651-4609A354D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5115187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食品与农业</a:t>
            </a:r>
          </a:p>
        </p:txBody>
      </p:sp>
      <p:sp>
        <p:nvSpPr>
          <p:cNvPr id="26" name="4.14">
            <a:extLst xmlns:a="http://schemas.openxmlformats.org/drawingml/2006/main">
              <a:ext uri="{FF2B5EF4-FFF2-40B4-BE49-F238E27FC236}">
                <a16:creationId xmlns:a16="http://schemas.microsoft.com/office/drawing/2014/main" id="{DB338F02-22D2-4683-9A4A-509A4E5E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2337091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07</a:t>
            </a:r>
          </a:p>
        </p:txBody>
      </p:sp>
      <p:sp>
        <p:nvSpPr>
          <p:cNvPr id="27" name="4.15">
            <a:extLst xmlns:a="http://schemas.openxmlformats.org/drawingml/2006/main">
              <a:ext uri="{FF2B5EF4-FFF2-40B4-BE49-F238E27FC236}">
                <a16:creationId xmlns:a16="http://schemas.microsoft.com/office/drawing/2014/main" id="{084AF8E3-A42C-4229-A4B3-C668A502B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2305389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美容与康养</a:t>
            </a:r>
          </a:p>
        </p:txBody>
      </p:sp>
      <p:sp>
        <p:nvSpPr>
          <p:cNvPr id="28" name="4.16">
            <a:extLst xmlns:a="http://schemas.openxmlformats.org/drawingml/2006/main">
              <a:ext uri="{FF2B5EF4-FFF2-40B4-BE49-F238E27FC236}">
                <a16:creationId xmlns:a16="http://schemas.microsoft.com/office/drawing/2014/main" id="{3A619BE0-D5E3-4967-B122-C6708D63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2899053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08</a:t>
            </a:r>
          </a:p>
        </p:txBody>
      </p:sp>
      <p:sp>
        <p:nvSpPr>
          <p:cNvPr id="29" name="4.17">
            <a:extLst xmlns:a="http://schemas.openxmlformats.org/drawingml/2006/main">
              <a:ext uri="{FF2B5EF4-FFF2-40B4-BE49-F238E27FC236}">
                <a16:creationId xmlns:a16="http://schemas.microsoft.com/office/drawing/2014/main" id="{1793620A-3B5C-47A0-A9E5-F736F4481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2867351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零售与电子商务</a:t>
            </a:r>
          </a:p>
        </p:txBody>
      </p:sp>
      <p:sp>
        <p:nvSpPr>
          <p:cNvPr id="30" name="4.18">
            <a:extLst xmlns:a="http://schemas.openxmlformats.org/drawingml/2006/main">
              <a:ext uri="{FF2B5EF4-FFF2-40B4-BE49-F238E27FC236}">
                <a16:creationId xmlns:a16="http://schemas.microsoft.com/office/drawing/2014/main" id="{4DFE81B0-86D0-496B-9966-81F2A59C4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3461016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09</a:t>
            </a:r>
          </a:p>
        </p:txBody>
      </p:sp>
      <p:sp>
        <p:nvSpPr>
          <p:cNvPr id="31" name="4.19">
            <a:extLst xmlns:a="http://schemas.openxmlformats.org/drawingml/2006/main">
              <a:ext uri="{FF2B5EF4-FFF2-40B4-BE49-F238E27FC236}">
                <a16:creationId xmlns:a16="http://schemas.microsoft.com/office/drawing/2014/main" id="{8D1C5EAE-D207-4095-8B01-81596DC07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3429313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设备与工业</a:t>
            </a:r>
          </a:p>
        </p:txBody>
      </p:sp>
      <p:sp>
        <p:nvSpPr>
          <p:cNvPr id="32" name="4.20">
            <a:extLst xmlns:a="http://schemas.openxmlformats.org/drawingml/2006/main">
              <a:ext uri="{FF2B5EF4-FFF2-40B4-BE49-F238E27FC236}">
                <a16:creationId xmlns:a16="http://schemas.microsoft.com/office/drawing/2014/main" id="{48DC0A63-1641-474B-A303-0E505F57B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4022978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10</a:t>
            </a:r>
          </a:p>
        </p:txBody>
      </p:sp>
      <p:sp>
        <p:nvSpPr>
          <p:cNvPr id="33" name="4.21">
            <a:extLst xmlns:a="http://schemas.openxmlformats.org/drawingml/2006/main">
              <a:ext uri="{FF2B5EF4-FFF2-40B4-BE49-F238E27FC236}">
                <a16:creationId xmlns:a16="http://schemas.microsoft.com/office/drawing/2014/main" id="{05CB2E4E-75AD-4ACE-B613-D0222C552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3991275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专业服务</a:t>
            </a:r>
          </a:p>
        </p:txBody>
      </p:sp>
      <p:sp>
        <p:nvSpPr>
          <p:cNvPr id="34" name="4.22">
            <a:extLst xmlns:a="http://schemas.openxmlformats.org/drawingml/2006/main">
              <a:ext uri="{FF2B5EF4-FFF2-40B4-BE49-F238E27FC236}">
                <a16:creationId xmlns:a16="http://schemas.microsoft.com/office/drawing/2014/main" id="{10ADDF39-083A-4302-85C5-69793F0C0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4584928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11</a:t>
            </a:r>
          </a:p>
        </p:txBody>
      </p:sp>
      <p:sp>
        <p:nvSpPr>
          <p:cNvPr id="35" name="4.23">
            <a:extLst xmlns:a="http://schemas.openxmlformats.org/drawingml/2006/main">
              <a:ext uri="{FF2B5EF4-FFF2-40B4-BE49-F238E27FC236}">
                <a16:creationId xmlns:a16="http://schemas.microsoft.com/office/drawing/2014/main" id="{A0A61042-58F6-4912-9B30-D02946DE0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4553225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建筑</a:t>
            </a:r>
          </a:p>
        </p:txBody>
      </p:sp>
      <p:sp>
        <p:nvSpPr>
          <p:cNvPr id="36" name="4.24">
            <a:extLst xmlns:a="http://schemas.openxmlformats.org/drawingml/2006/main">
              <a:ext uri="{FF2B5EF4-FFF2-40B4-BE49-F238E27FC236}">
                <a16:creationId xmlns:a16="http://schemas.microsoft.com/office/drawing/2014/main" id="{CFA62F0E-8F0F-476C-A681-1E5166885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5146890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12</a:t>
            </a:r>
          </a:p>
        </p:txBody>
      </p:sp>
      <p:sp>
        <p:nvSpPr>
          <p:cNvPr id="37" name="4.25">
            <a:extLst xmlns:a="http://schemas.openxmlformats.org/drawingml/2006/main">
              <a:ext uri="{FF2B5EF4-FFF2-40B4-BE49-F238E27FC236}">
                <a16:creationId xmlns:a16="http://schemas.microsoft.com/office/drawing/2014/main" id="{46641EFF-5F2B-403D-97ED-94363935C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5115187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科技</a:t>
            </a:r>
          </a:p>
        </p:txBody>
      </p:sp>
      <p:sp>
        <p:nvSpPr>
          <p:cNvPr id="38" name="4.26">
            <a:extLst xmlns:a="http://schemas.openxmlformats.org/drawingml/2006/main">
              <a:ext uri="{FF2B5EF4-FFF2-40B4-BE49-F238E27FC236}">
                <a16:creationId xmlns:a16="http://schemas.microsoft.com/office/drawing/2014/main" id="{4FC7BECC-3A4A-4A0B-ABE1-F9B5924B6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890624"/>
            <a:ext cx="10973283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6788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46788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467886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49c173a201b04fa2"/>
              </a:rPr>
              <a:t>在我们的网站了解服务行业</a:t>
            </a:r>
          </a:p>
        </p:txBody>
      </p:sp>
      <p:sp>
        <p:nvSpPr>
          <p:cNvPr id="39" name="4.27">
            <a:extLst xmlns:a="http://schemas.openxmlformats.org/drawingml/2006/main">
              <a:ext uri="{FF2B5EF4-FFF2-40B4-BE49-F238E27FC236}">
                <a16:creationId xmlns:a16="http://schemas.microsoft.com/office/drawing/2014/main" id="{F9DCC3CE-8C35-4B83-A8F0-A038885CE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40" name="4.28">
            <a:extLst xmlns:a="http://schemas.openxmlformats.org/drawingml/2006/main">
              <a:ext uri="{FF2B5EF4-FFF2-40B4-BE49-F238E27FC236}">
                <a16:creationId xmlns:a16="http://schemas.microsoft.com/office/drawing/2014/main" id="{4C91168D-2001-47BE-8A0E-E88D9575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7850555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40F7B7-4B92-4D70-8D21-E9B6B7B1F5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988998dc144a0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5.0">
            <a:extLst xmlns:a="http://schemas.openxmlformats.org/drawingml/2006/main">
              <a:ext uri="{FF2B5EF4-FFF2-40B4-BE49-F238E27FC236}">
                <a16:creationId xmlns:a16="http://schemas.microsoft.com/office/drawing/2014/main" id="{24D1EFDD-E22F-48DE-8CB2-40035ADC2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为您的企业提供两种方案</a:t>
            </a:r>
          </a:p>
        </p:txBody>
      </p:sp>
      <p:sp>
        <p:nvSpPr>
          <p:cNvPr id="4" name="5.1">
            <a:extLst xmlns:a="http://schemas.openxmlformats.org/drawingml/2006/main">
              <a:ext uri="{FF2B5EF4-FFF2-40B4-BE49-F238E27FC236}">
                <a16:creationId xmlns:a16="http://schemas.microsoft.com/office/drawing/2014/main" id="{94831AE1-59AC-4824-8099-180160DB6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93583"/>
            <a:ext cx="52960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专业网站</a:t>
            </a:r>
          </a:p>
        </p:txBody>
      </p:sp>
      <p:sp>
        <p:nvSpPr>
          <p:cNvPr id="5" name="5.2">
            <a:extLst xmlns:a="http://schemas.openxmlformats.org/drawingml/2006/main">
              <a:ext uri="{FF2B5EF4-FFF2-40B4-BE49-F238E27FC236}">
                <a16:creationId xmlns:a16="http://schemas.microsoft.com/office/drawing/2014/main" id="{6D00FAF7-CBEB-4238-8F2D-62D92C464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95481"/>
            <a:ext cx="5296014" cy="3154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9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579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9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起价</a:t>
            </a:r>
          </a:p>
        </p:txBody>
      </p:sp>
      <p:sp>
        <p:nvSpPr>
          <p:cNvPr id="6" name="5.3">
            <a:extLst xmlns:a="http://schemas.openxmlformats.org/drawingml/2006/main">
              <a:ext uri="{FF2B5EF4-FFF2-40B4-BE49-F238E27FC236}">
                <a16:creationId xmlns:a16="http://schemas.microsoft.com/office/drawing/2014/main" id="{3371B827-D372-46C7-9874-3D01F310E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466659"/>
            <a:ext cx="5296014" cy="9679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$7,000</a:t>
            </a:r>
          </a:p>
        </p:txBody>
      </p:sp>
      <p:sp>
        <p:nvSpPr>
          <p:cNvPr id="7" name="5.4">
            <a:extLst xmlns:a="http://schemas.openxmlformats.org/drawingml/2006/main">
              <a:ext uri="{FF2B5EF4-FFF2-40B4-BE49-F238E27FC236}">
                <a16:creationId xmlns:a16="http://schemas.microsoft.com/office/drawing/2014/main" id="{CCD5B27B-E81E-4619-84F5-52DEA403D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355898"/>
            <a:ext cx="52960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墨西哥比索，一次性付款，含增值税</a:t>
            </a:r>
          </a:p>
        </p:txBody>
      </p:sp>
      <p:sp>
        <p:nvSpPr>
          <p:cNvPr id="8" name="5.5">
            <a:extLst xmlns:a="http://schemas.openxmlformats.org/drawingml/2006/main">
              <a:ext uri="{FF2B5EF4-FFF2-40B4-BE49-F238E27FC236}">
                <a16:creationId xmlns:a16="http://schemas.microsoft.com/office/drawing/2014/main" id="{899CE5BD-A5E6-4B5F-A500-0C36D84B6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991023"/>
            <a:ext cx="5296014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0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0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展示您的服务，通过表单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0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或WhatsApp 接收咨询。</a:t>
            </a:r>
          </a:p>
        </p:txBody>
      </p:sp>
      <p:sp>
        <p:nvSpPr>
          <p:cNvPr id="9" name="5.6">
            <a:extLst xmlns:a="http://schemas.openxmlformats.org/drawingml/2006/main">
              <a:ext uri="{FF2B5EF4-FFF2-40B4-BE49-F238E27FC236}">
                <a16:creationId xmlns:a16="http://schemas.microsoft.com/office/drawing/2014/main" id="{D160802C-3A34-41AB-B201-5094E21C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93583"/>
            <a:ext cx="5162880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专业网店</a:t>
            </a:r>
          </a:p>
        </p:txBody>
      </p:sp>
      <p:sp>
        <p:nvSpPr>
          <p:cNvPr id="10" name="5.7">
            <a:extLst xmlns:a="http://schemas.openxmlformats.org/drawingml/2006/main">
              <a:ext uri="{FF2B5EF4-FFF2-40B4-BE49-F238E27FC236}">
                <a16:creationId xmlns:a16="http://schemas.microsoft.com/office/drawing/2014/main" id="{F27CCD3A-E715-45CA-8B5E-029237C67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195481"/>
            <a:ext cx="5162880" cy="3154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9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579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9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起价</a:t>
            </a:r>
          </a:p>
        </p:txBody>
      </p:sp>
      <p:sp>
        <p:nvSpPr>
          <p:cNvPr id="11" name="5.8">
            <a:extLst xmlns:a="http://schemas.openxmlformats.org/drawingml/2006/main">
              <a:ext uri="{FF2B5EF4-FFF2-40B4-BE49-F238E27FC236}">
                <a16:creationId xmlns:a16="http://schemas.microsoft.com/office/drawing/2014/main" id="{947D212A-1BAA-4B02-8565-201B1289E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466659"/>
            <a:ext cx="5162880" cy="9679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$12,500</a:t>
            </a:r>
          </a:p>
        </p:txBody>
      </p:sp>
      <p:sp>
        <p:nvSpPr>
          <p:cNvPr id="12" name="5.9">
            <a:extLst xmlns:a="http://schemas.openxmlformats.org/drawingml/2006/main">
              <a:ext uri="{FF2B5EF4-FFF2-40B4-BE49-F238E27FC236}">
                <a16:creationId xmlns:a16="http://schemas.microsoft.com/office/drawing/2014/main" id="{C1BFE0F2-ACAB-47D1-B9DF-5A2906A3F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355898"/>
            <a:ext cx="516288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墨西哥比索，一次性付款，含增值税</a:t>
            </a:r>
          </a:p>
        </p:txBody>
      </p:sp>
      <p:sp>
        <p:nvSpPr>
          <p:cNvPr id="13" name="5.10">
            <a:extLst xmlns:a="http://schemas.openxmlformats.org/drawingml/2006/main">
              <a:ext uri="{FF2B5EF4-FFF2-40B4-BE49-F238E27FC236}">
                <a16:creationId xmlns:a16="http://schemas.microsoft.com/office/drawing/2014/main" id="{406C918E-5F28-44CB-ABF5-26B2B67BA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991023"/>
            <a:ext cx="5162880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0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0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展示商品目录，接收订单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0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并支持在线付款。</a:t>
            </a:r>
          </a:p>
        </p:txBody>
      </p:sp>
      <p:sp>
        <p:nvSpPr>
          <p:cNvPr id="14" name="5.11">
            <a:extLst xmlns:a="http://schemas.openxmlformats.org/drawingml/2006/main">
              <a:ext uri="{FF2B5EF4-FFF2-40B4-BE49-F238E27FC236}">
                <a16:creationId xmlns:a16="http://schemas.microsoft.com/office/drawing/2014/main" id="{A1399A80-46C7-4474-AE47-362007B6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467625"/>
            <a:ext cx="109732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网站及域名服务每月$550 MXN 起。所有价格均含增值税。</a:t>
            </a:r>
          </a:p>
        </p:txBody>
      </p:sp>
      <p:sp>
        <p:nvSpPr>
          <p:cNvPr id="15" name="5.12">
            <a:extLst xmlns:a="http://schemas.openxmlformats.org/drawingml/2006/main">
              <a:ext uri="{FF2B5EF4-FFF2-40B4-BE49-F238E27FC236}">
                <a16:creationId xmlns:a16="http://schemas.microsoft.com/office/drawing/2014/main" id="{576D7B59-652D-494B-B8DD-E908F463F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6" name="5.13">
            <a:extLst xmlns:a="http://schemas.openxmlformats.org/drawingml/2006/main">
              <a:ext uri="{FF2B5EF4-FFF2-40B4-BE49-F238E27FC236}">
                <a16:creationId xmlns:a16="http://schemas.microsoft.com/office/drawing/2014/main" id="{FACF0F0A-E3AA-4058-8CEF-11FB234C6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97939698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53F06F-C1BF-484B-A629-D552BA3E86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fb3cdfc09c4d9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6.0">
            <a:extLst xmlns:a="http://schemas.openxmlformats.org/drawingml/2006/main">
              <a:ext uri="{FF2B5EF4-FFF2-40B4-BE49-F238E27FC236}">
                <a16:creationId xmlns:a16="http://schemas.microsoft.com/office/drawing/2014/main" id="{E9ABA22B-C9AA-4BB4-8424-82A0027EE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专业网站</a:t>
            </a:r>
          </a:p>
        </p:txBody>
      </p:sp>
      <p:sp>
        <p:nvSpPr>
          <p:cNvPr id="4" name="6.1">
            <a:extLst xmlns:a="http://schemas.openxmlformats.org/drawingml/2006/main">
              <a:ext uri="{FF2B5EF4-FFF2-40B4-BE49-F238E27FC236}">
                <a16:creationId xmlns:a16="http://schemas.microsoft.com/office/drawing/2014/main" id="{DED94B6F-C758-4397-827B-C1E7B3377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518497"/>
            <a:ext cx="5867883" cy="70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900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$7,000 MXN 起</a:t>
            </a:r>
          </a:p>
        </p:txBody>
      </p:sp>
      <p:sp>
        <p:nvSpPr>
          <p:cNvPr id="5" name="6.2">
            <a:extLst xmlns:a="http://schemas.openxmlformats.org/drawingml/2006/main">
              <a:ext uri="{FF2B5EF4-FFF2-40B4-BE49-F238E27FC236}">
                <a16:creationId xmlns:a16="http://schemas.microsoft.com/office/drawing/2014/main" id="{BA38766F-D613-4B25-B704-86D486C2D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318016"/>
            <a:ext cx="5867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一次性付款，含增值税</a:t>
            </a:r>
          </a:p>
        </p:txBody>
      </p:sp>
      <p:sp>
        <p:nvSpPr>
          <p:cNvPr id="6" name="6.3">
            <a:extLst xmlns:a="http://schemas.openxmlformats.org/drawingml/2006/main">
              <a:ext uri="{FF2B5EF4-FFF2-40B4-BE49-F238E27FC236}">
                <a16:creationId xmlns:a16="http://schemas.microsoft.com/office/drawing/2014/main" id="{FECEF171-E3D3-4844-9530-D507F74E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974836"/>
            <a:ext cx="58675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最多5个页面</a:t>
            </a:r>
          </a:p>
        </p:txBody>
      </p:sp>
      <p:sp>
        <p:nvSpPr>
          <p:cNvPr id="7" name="6.4">
            <a:extLst xmlns:a="http://schemas.openxmlformats.org/drawingml/2006/main">
              <a:ext uri="{FF2B5EF4-FFF2-40B4-BE49-F238E27FC236}">
                <a16:creationId xmlns:a16="http://schemas.microsoft.com/office/drawing/2014/main" id="{B3337679-90AA-4171-8795-1005F6C35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328500"/>
            <a:ext cx="5867514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首页、关于我们、服务、图库和联系页面。</a:t>
            </a:r>
          </a:p>
        </p:txBody>
      </p:sp>
      <p:sp>
        <p:nvSpPr>
          <p:cNvPr id="8" name="6.5">
            <a:extLst xmlns:a="http://schemas.openxmlformats.org/drawingml/2006/main">
              <a:ext uri="{FF2B5EF4-FFF2-40B4-BE49-F238E27FC236}">
                <a16:creationId xmlns:a16="http://schemas.microsoft.com/office/drawing/2014/main" id="{A8DF029C-43B7-43B3-84A2-B2AA48BA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708160"/>
            <a:ext cx="58675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适配手机与电脑</a:t>
            </a:r>
          </a:p>
        </p:txBody>
      </p:sp>
      <p:sp>
        <p:nvSpPr>
          <p:cNvPr id="9" name="6.6">
            <a:extLst xmlns:a="http://schemas.openxmlformats.org/drawingml/2006/main">
              <a:ext uri="{FF2B5EF4-FFF2-40B4-BE49-F238E27FC236}">
                <a16:creationId xmlns:a16="http://schemas.microsoft.com/office/drawing/2014/main" id="{1D28E2FE-1F16-4AD0-89F5-891659DC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061824"/>
            <a:ext cx="5867514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一种语言：西班牙语。限一个品牌和一家企业。</a:t>
            </a:r>
          </a:p>
        </p:txBody>
      </p:sp>
      <p:sp>
        <p:nvSpPr>
          <p:cNvPr id="10" name="6.7">
            <a:extLst xmlns:a="http://schemas.openxmlformats.org/drawingml/2006/main">
              <a:ext uri="{FF2B5EF4-FFF2-40B4-BE49-F238E27FC236}">
                <a16:creationId xmlns:a16="http://schemas.microsoft.com/office/drawing/2014/main" id="{30E4A54A-49FF-46FA-9A15-E2C404D27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441839"/>
            <a:ext cx="58675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直接联系</a:t>
            </a:r>
          </a:p>
        </p:txBody>
      </p:sp>
      <p:sp>
        <p:nvSpPr>
          <p:cNvPr id="11" name="6.8">
            <a:extLst xmlns:a="http://schemas.openxmlformats.org/drawingml/2006/main">
              <a:ext uri="{FF2B5EF4-FFF2-40B4-BE49-F238E27FC236}">
                <a16:creationId xmlns:a16="http://schemas.microsoft.com/office/drawing/2014/main" id="{DD42690F-7FB0-4266-A1FC-6094266E9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795134"/>
            <a:ext cx="5867514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联系表单、社交媒体链接及WhatsApp。</a:t>
            </a:r>
          </a:p>
        </p:txBody>
      </p:sp>
      <p:sp>
        <p:nvSpPr>
          <p:cNvPr id="12" name="6.9">
            <a:extLst xmlns:a="http://schemas.openxmlformats.org/drawingml/2006/main">
              <a:ext uri="{FF2B5EF4-FFF2-40B4-BE49-F238E27FC236}">
                <a16:creationId xmlns:a16="http://schemas.microsoft.com/office/drawing/2014/main" id="{D57EA48F-11B4-417F-8077-C41965504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175162"/>
            <a:ext cx="58675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发布与审核</a:t>
            </a:r>
          </a:p>
        </p:txBody>
      </p:sp>
      <p:sp>
        <p:nvSpPr>
          <p:cNvPr id="13" name="6.10">
            <a:extLst xmlns:a="http://schemas.openxmlformats.org/drawingml/2006/main">
              <a:ext uri="{FF2B5EF4-FFF2-40B4-BE49-F238E27FC236}">
                <a16:creationId xmlns:a16="http://schemas.microsoft.com/office/drawing/2014/main" id="{2D492D73-E444-4CB4-ADE4-3ABD71FF6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528813"/>
            <a:ext cx="5867514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2轮修改及网站导航测试。</a:t>
            </a:r>
          </a:p>
        </p:txBody>
      </p:sp>
      <p:sp>
        <p:nvSpPr>
          <p:cNvPr id="14" name="6.11">
            <a:extLst xmlns:a="http://schemas.openxmlformats.org/drawingml/2006/main">
              <a:ext uri="{FF2B5EF4-FFF2-40B4-BE49-F238E27FC236}">
                <a16:creationId xmlns:a16="http://schemas.microsoft.com/office/drawing/2014/main" id="{C8D2AE7C-9675-4D17-BB4B-9BE968B1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5" name="6.12">
            <a:extLst xmlns:a="http://schemas.openxmlformats.org/drawingml/2006/main">
              <a:ext uri="{FF2B5EF4-FFF2-40B4-BE49-F238E27FC236}">
                <a16:creationId xmlns:a16="http://schemas.microsoft.com/office/drawing/2014/main" id="{0ED208A4-63E5-4EBC-8179-EF15337AA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9530059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3612AB-880A-466A-9E87-82BE06D6E5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91594b910b438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7.0">
            <a:extLst xmlns:a="http://schemas.openxmlformats.org/drawingml/2006/main">
              <a:ext uri="{FF2B5EF4-FFF2-40B4-BE49-F238E27FC236}">
                <a16:creationId xmlns:a16="http://schemas.microsoft.com/office/drawing/2014/main" id="{367E6287-64B0-4774-8950-9012842C9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基础SEO与Google商家资料</a:t>
            </a:r>
          </a:p>
        </p:txBody>
      </p:sp>
      <p:sp>
        <p:nvSpPr>
          <p:cNvPr id="4" name="7.1">
            <a:extLst xmlns:a="http://schemas.openxmlformats.org/drawingml/2006/main">
              <a:ext uri="{FF2B5EF4-FFF2-40B4-BE49-F238E27FC236}">
                <a16:creationId xmlns:a16="http://schemas.microsoft.com/office/drawing/2014/main" id="{A7536107-52A4-4CC6-8677-348DAB982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44846"/>
            <a:ext cx="52963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网站代码优化</a:t>
            </a:r>
          </a:p>
        </p:txBody>
      </p:sp>
      <p:sp>
        <p:nvSpPr>
          <p:cNvPr id="5" name="7.2">
            <a:extLst xmlns:a="http://schemas.openxmlformats.org/drawingml/2006/main">
              <a:ext uri="{FF2B5EF4-FFF2-40B4-BE49-F238E27FC236}">
                <a16:creationId xmlns:a16="http://schemas.microsoft.com/office/drawing/2014/main" id="{A939653A-7600-4E03-A470-1524F15B5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184287"/>
            <a:ext cx="5296383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各页面标题和描述。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标题层级、链接及图片替代文本。</a:t>
            </a:r>
          </a:p>
        </p:txBody>
      </p:sp>
      <p:sp>
        <p:nvSpPr>
          <p:cNvPr id="6" name="7.3">
            <a:extLst xmlns:a="http://schemas.openxmlformats.org/drawingml/2006/main">
              <a:ext uri="{FF2B5EF4-FFF2-40B4-BE49-F238E27FC236}">
                <a16:creationId xmlns:a16="http://schemas.microsoft.com/office/drawing/2014/main" id="{056AD235-7232-4AA1-ADBA-7F8BFFF73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440093"/>
            <a:ext cx="52963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面向您的市场搜索需求</a:t>
            </a:r>
          </a:p>
        </p:txBody>
      </p:sp>
      <p:sp>
        <p:nvSpPr>
          <p:cNvPr id="7" name="7.4">
            <a:extLst xmlns:a="http://schemas.openxmlformats.org/drawingml/2006/main">
              <a:ext uri="{FF2B5EF4-FFF2-40B4-BE49-F238E27FC236}">
                <a16:creationId xmlns:a16="http://schemas.microsoft.com/office/drawing/2014/main" id="{3D5E86F2-C0E3-4B33-B354-B29A7AA01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879521"/>
            <a:ext cx="5296383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最多5个搜索主题，聚焦您的服务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及一个城市或区域。</a:t>
            </a:r>
          </a:p>
        </p:txBody>
      </p:sp>
      <p:sp>
        <p:nvSpPr>
          <p:cNvPr id="8" name="7.5">
            <a:extLst xmlns:a="http://schemas.openxmlformats.org/drawingml/2006/main">
              <a:ext uri="{FF2B5EF4-FFF2-40B4-BE49-F238E27FC236}">
                <a16:creationId xmlns:a16="http://schemas.microsoft.com/office/drawing/2014/main" id="{6C1BA678-4EE0-4004-943F-1B9EE0202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44846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Google商家资料</a:t>
            </a:r>
          </a:p>
        </p:txBody>
      </p:sp>
      <p:sp>
        <p:nvSpPr>
          <p:cNvPr id="9" name="7.6">
            <a:extLst xmlns:a="http://schemas.openxmlformats.org/drawingml/2006/main">
              <a:ext uri="{FF2B5EF4-FFF2-40B4-BE49-F238E27FC236}">
                <a16:creationId xmlns:a16="http://schemas.microsoft.com/office/drawing/2014/main" id="{7921F779-9FA6-4737-90F5-85602DCBD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184287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一个商家或地点：类别、描述、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服务、营业时间及最多10张照片。</a:t>
            </a:r>
          </a:p>
        </p:txBody>
      </p:sp>
      <p:sp>
        <p:nvSpPr>
          <p:cNvPr id="10" name="7.7">
            <a:extLst xmlns:a="http://schemas.openxmlformats.org/drawingml/2006/main">
              <a:ext uri="{FF2B5EF4-FFF2-40B4-BE49-F238E27FC236}">
                <a16:creationId xmlns:a16="http://schemas.microsoft.com/office/drawing/2014/main" id="{362A08C1-E4F3-45CC-BB99-14C7991A2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440093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技术配置</a:t>
            </a:r>
          </a:p>
        </p:txBody>
      </p:sp>
      <p:sp>
        <p:nvSpPr>
          <p:cNvPr id="11" name="7.8">
            <a:extLst xmlns:a="http://schemas.openxmlformats.org/drawingml/2006/main">
              <a:ext uri="{FF2B5EF4-FFF2-40B4-BE49-F238E27FC236}">
                <a16:creationId xmlns:a16="http://schemas.microsoft.com/office/drawing/2014/main" id="{38090A63-6351-4738-9C33-F6F3A5B82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879521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站点地图、Search Console，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以及适用时的结构化数据。</a:t>
            </a:r>
          </a:p>
        </p:txBody>
      </p:sp>
      <p:sp>
        <p:nvSpPr>
          <p:cNvPr id="12" name="7.9">
            <a:extLst xmlns:a="http://schemas.openxmlformats.org/drawingml/2006/main">
              <a:ext uri="{FF2B5EF4-FFF2-40B4-BE49-F238E27FC236}">
                <a16:creationId xmlns:a16="http://schemas.microsoft.com/office/drawing/2014/main" id="{490CAFC7-98A7-451A-8F90-328D88F60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386256"/>
            <a:ext cx="10973283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验证及排名由Google 决定。商家须符合资格且提供线下服务。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包含验证指导，但不保证审核通过。</a:t>
            </a:r>
          </a:p>
        </p:txBody>
      </p:sp>
      <p:sp>
        <p:nvSpPr>
          <p:cNvPr id="13" name="7.10">
            <a:extLst xmlns:a="http://schemas.openxmlformats.org/drawingml/2006/main">
              <a:ext uri="{FF2B5EF4-FFF2-40B4-BE49-F238E27FC236}">
                <a16:creationId xmlns:a16="http://schemas.microsoft.com/office/drawing/2014/main" id="{6567D219-D598-43EC-BACE-675FCBDF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7.11">
            <a:extLst xmlns:a="http://schemas.openxmlformats.org/drawingml/2006/main">
              <a:ext uri="{FF2B5EF4-FFF2-40B4-BE49-F238E27FC236}">
                <a16:creationId xmlns:a16="http://schemas.microsoft.com/office/drawing/2014/main" id="{EDB4D4EF-9DA5-4B0E-969F-C7D19846B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97307902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4E3D28-A16E-473D-8790-42F21C2621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863ba26ece485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8.0">
            <a:extLst xmlns:a="http://schemas.openxmlformats.org/drawingml/2006/main">
              <a:ext uri="{FF2B5EF4-FFF2-40B4-BE49-F238E27FC236}">
                <a16:creationId xmlns:a16="http://schemas.microsoft.com/office/drawing/2014/main" id="{0C4B7B73-6325-4683-8D41-FED136AFD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企业品牌形象与文件</a:t>
            </a:r>
          </a:p>
        </p:txBody>
      </p:sp>
      <p:sp>
        <p:nvSpPr>
          <p:cNvPr id="4" name="8.1">
            <a:extLst xmlns:a="http://schemas.openxmlformats.org/drawingml/2006/main">
              <a:ext uri="{FF2B5EF4-FFF2-40B4-BE49-F238E27FC236}">
                <a16:creationId xmlns:a16="http://schemas.microsoft.com/office/drawing/2014/main" id="{41421785-4A24-441D-85C7-B0B4AD8EF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25771"/>
            <a:ext cx="58675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优化1个标志</a:t>
            </a:r>
          </a:p>
        </p:txBody>
      </p:sp>
      <p:sp>
        <p:nvSpPr>
          <p:cNvPr id="5" name="8.2">
            <a:extLst xmlns:a="http://schemas.openxmlformats.org/drawingml/2006/main">
              <a:ext uri="{FF2B5EF4-FFF2-40B4-BE49-F238E27FC236}">
                <a16:creationId xmlns:a16="http://schemas.microsoft.com/office/drawing/2014/main" id="{2F1AE68F-0A38-4873-A9F2-6E3BA08A4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65464"/>
            <a:ext cx="58675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调整现有标志并进行基础矢量化。</a:t>
            </a:r>
          </a:p>
        </p:txBody>
      </p:sp>
      <p:sp>
        <p:nvSpPr>
          <p:cNvPr id="6" name="8.3">
            <a:extLst xmlns:a="http://schemas.openxmlformats.org/drawingml/2006/main">
              <a:ext uri="{FF2B5EF4-FFF2-40B4-BE49-F238E27FC236}">
                <a16:creationId xmlns:a16="http://schemas.microsoft.com/office/drawing/2014/main" id="{6F5AF4FC-3992-49EE-845C-7397CFC8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773368"/>
            <a:ext cx="58675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3张静态设计图+ 1张横幅</a:t>
            </a:r>
          </a:p>
        </p:txBody>
      </p:sp>
      <p:sp>
        <p:nvSpPr>
          <p:cNvPr id="7" name="8.4">
            <a:extLst xmlns:a="http://schemas.openxmlformats.org/drawingml/2006/main">
              <a:ext uri="{FF2B5EF4-FFF2-40B4-BE49-F238E27FC236}">
                <a16:creationId xmlns:a16="http://schemas.microsoft.com/office/drawing/2014/main" id="{1CD8814E-4896-4518-A852-2A6B2FFD5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213062"/>
            <a:ext cx="58675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横幅包含2种社交媒体尺寸。</a:t>
            </a:r>
          </a:p>
        </p:txBody>
      </p:sp>
      <p:sp>
        <p:nvSpPr>
          <p:cNvPr id="8" name="8.5">
            <a:extLst xmlns:a="http://schemas.openxmlformats.org/drawingml/2006/main">
              <a:ext uri="{FF2B5EF4-FFF2-40B4-BE49-F238E27FC236}">
                <a16:creationId xmlns:a16="http://schemas.microsoft.com/office/drawing/2014/main" id="{3DE30D31-8B89-4671-B8FB-5BE8CC31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821334"/>
            <a:ext cx="58675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1张适配印刷的设计图</a:t>
            </a:r>
          </a:p>
        </p:txBody>
      </p:sp>
      <p:sp>
        <p:nvSpPr>
          <p:cNvPr id="9" name="8.6">
            <a:extLst xmlns:a="http://schemas.openxmlformats.org/drawingml/2006/main">
              <a:ext uri="{FF2B5EF4-FFF2-40B4-BE49-F238E27FC236}">
                <a16:creationId xmlns:a16="http://schemas.microsoft.com/office/drawing/2014/main" id="{5839725E-71DE-4463-8EE8-3E54CB1D6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261028"/>
            <a:ext cx="58675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根据上述3张设计图制作单面A5传单。</a:t>
            </a:r>
          </a:p>
        </p:txBody>
      </p:sp>
      <p:sp>
        <p:nvSpPr>
          <p:cNvPr id="10" name="8.7">
            <a:extLst xmlns:a="http://schemas.openxmlformats.org/drawingml/2006/main">
              <a:ext uri="{FF2B5EF4-FFF2-40B4-BE49-F238E27FC236}">
                <a16:creationId xmlns:a16="http://schemas.microsoft.com/office/drawing/2014/main" id="{9D755E1E-A132-4369-8711-00927B37A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868932"/>
            <a:ext cx="58675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数字与矢量文件</a:t>
            </a:r>
          </a:p>
        </p:txBody>
      </p:sp>
      <p:sp>
        <p:nvSpPr>
          <p:cNvPr id="11" name="8.8">
            <a:extLst xmlns:a="http://schemas.openxmlformats.org/drawingml/2006/main">
              <a:ext uri="{FF2B5EF4-FFF2-40B4-BE49-F238E27FC236}">
                <a16:creationId xmlns:a16="http://schemas.microsoft.com/office/drawing/2014/main" id="{3251C498-25FB-465D-A6BC-54BD4F1D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308625"/>
            <a:ext cx="58675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PNG/JPG、SVG及PDF。包含2轮修改。</a:t>
            </a:r>
          </a:p>
        </p:txBody>
      </p:sp>
      <p:sp>
        <p:nvSpPr>
          <p:cNvPr id="12" name="8.9">
            <a:extLst xmlns:a="http://schemas.openxmlformats.org/drawingml/2006/main">
              <a:ext uri="{FF2B5EF4-FFF2-40B4-BE49-F238E27FC236}">
                <a16:creationId xmlns:a16="http://schemas.microsoft.com/office/drawing/2014/main" id="{EAC4D96D-0C95-417D-9730-5B52748FA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58540"/>
            <a:ext cx="10973283" cy="302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50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照片不属于矢量图。最终印刷文件按印刷厂规格制作。</a:t>
            </a:r>
          </a:p>
        </p:txBody>
      </p:sp>
      <p:sp>
        <p:nvSpPr>
          <p:cNvPr id="13" name="8.10">
            <a:extLst xmlns:a="http://schemas.openxmlformats.org/drawingml/2006/main">
              <a:ext uri="{FF2B5EF4-FFF2-40B4-BE49-F238E27FC236}">
                <a16:creationId xmlns:a16="http://schemas.microsoft.com/office/drawing/2014/main" id="{D2CA8FEE-3310-41D3-9DBE-456E24678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8.11">
            <a:extLst xmlns:a="http://schemas.openxmlformats.org/drawingml/2006/main">
              <a:ext uri="{FF2B5EF4-FFF2-40B4-BE49-F238E27FC236}">
                <a16:creationId xmlns:a16="http://schemas.microsoft.com/office/drawing/2014/main" id="{3D1F4367-D09E-4093-BB47-DD775F28B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9047463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988F79-7547-4F10-9FD7-4161109A44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79cd91bcfd491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9.0">
            <a:extLst xmlns:a="http://schemas.openxmlformats.org/drawingml/2006/main">
              <a:ext uri="{FF2B5EF4-FFF2-40B4-BE49-F238E27FC236}">
                <a16:creationId xmlns:a16="http://schemas.microsoft.com/office/drawing/2014/main" id="{C2FA79BD-0E4B-4201-8AE8-FF73AFD13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专业网店</a:t>
            </a:r>
          </a:p>
        </p:txBody>
      </p:sp>
      <p:sp>
        <p:nvSpPr>
          <p:cNvPr id="4" name="9.1">
            <a:extLst xmlns:a="http://schemas.openxmlformats.org/drawingml/2006/main">
              <a:ext uri="{FF2B5EF4-FFF2-40B4-BE49-F238E27FC236}">
                <a16:creationId xmlns:a16="http://schemas.microsoft.com/office/drawing/2014/main" id="{65B8D301-803C-43B5-81FE-DCD44CFC5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474712"/>
            <a:ext cx="10972914" cy="8054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50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450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50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$12,500 MXN 起</a:t>
            </a:r>
          </a:p>
        </p:txBody>
      </p:sp>
      <p:sp>
        <p:nvSpPr>
          <p:cNvPr id="5" name="9.2">
            <a:extLst xmlns:a="http://schemas.openxmlformats.org/drawingml/2006/main">
              <a:ext uri="{FF2B5EF4-FFF2-40B4-BE49-F238E27FC236}">
                <a16:creationId xmlns:a16="http://schemas.microsoft.com/office/drawing/2014/main" id="{2EC7EED8-52B3-4E78-BE69-EF0EC901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336825"/>
            <a:ext cx="109732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一次性付款，含增值税。包含品牌形象套餐及基础SEO。</a:t>
            </a:r>
          </a:p>
        </p:txBody>
      </p:sp>
      <p:sp>
        <p:nvSpPr>
          <p:cNvPr id="6" name="9.3">
            <a:extLst xmlns:a="http://schemas.openxmlformats.org/drawingml/2006/main">
              <a:ext uri="{FF2B5EF4-FFF2-40B4-BE49-F238E27FC236}">
                <a16:creationId xmlns:a16="http://schemas.microsoft.com/office/drawing/2014/main" id="{19E7A53A-C33D-4D0F-BBB5-332A53F1B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3051163"/>
            <a:ext cx="5752922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初始商品目录</a:t>
            </a:r>
          </a:p>
        </p:txBody>
      </p:sp>
      <p:sp>
        <p:nvSpPr>
          <p:cNvPr id="7" name="9.4">
            <a:extLst xmlns:a="http://schemas.openxmlformats.org/drawingml/2006/main">
              <a:ext uri="{FF2B5EF4-FFF2-40B4-BE49-F238E27FC236}">
                <a16:creationId xmlns:a16="http://schemas.microsoft.com/office/drawing/2014/main" id="{6AC38A6E-6F94-482D-9BFF-E5EE0DA43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3394049"/>
            <a:ext cx="5752922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最多20件商品和5个类别。</a:t>
            </a:r>
          </a:p>
        </p:txBody>
      </p:sp>
      <p:sp>
        <p:nvSpPr>
          <p:cNvPr id="8" name="9.5">
            <a:extLst xmlns:a="http://schemas.openxmlformats.org/drawingml/2006/main">
              <a:ext uri="{FF2B5EF4-FFF2-40B4-BE49-F238E27FC236}">
                <a16:creationId xmlns:a16="http://schemas.microsoft.com/office/drawing/2014/main" id="{B87D6590-B648-4B2C-B5AC-257757E9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3765399"/>
            <a:ext cx="5752922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商品规格变体</a:t>
            </a:r>
          </a:p>
        </p:txBody>
      </p:sp>
      <p:sp>
        <p:nvSpPr>
          <p:cNvPr id="9" name="9.6">
            <a:extLst xmlns:a="http://schemas.openxmlformats.org/drawingml/2006/main">
              <a:ext uri="{FF2B5EF4-FFF2-40B4-BE49-F238E27FC236}">
                <a16:creationId xmlns:a16="http://schemas.microsoft.com/office/drawing/2014/main" id="{3CB6AB2F-6493-410D-B6C8-D0A874EA3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4108297"/>
            <a:ext cx="5752922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合计最多40个规格变体。</a:t>
            </a:r>
          </a:p>
        </p:txBody>
      </p:sp>
      <p:sp>
        <p:nvSpPr>
          <p:cNvPr id="10" name="9.7">
            <a:extLst xmlns:a="http://schemas.openxmlformats.org/drawingml/2006/main">
              <a:ext uri="{FF2B5EF4-FFF2-40B4-BE49-F238E27FC236}">
                <a16:creationId xmlns:a16="http://schemas.microsoft.com/office/drawing/2014/main" id="{F3978A6A-FC91-4697-B89C-5397DD3C9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4479647"/>
            <a:ext cx="5752922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购物车与付款</a:t>
            </a:r>
          </a:p>
        </p:txBody>
      </p:sp>
      <p:sp>
        <p:nvSpPr>
          <p:cNvPr id="11" name="9.8">
            <a:extLst xmlns:a="http://schemas.openxmlformats.org/drawingml/2006/main">
              <a:ext uri="{FF2B5EF4-FFF2-40B4-BE49-F238E27FC236}">
                <a16:creationId xmlns:a16="http://schemas.microsoft.com/office/drawing/2014/main" id="{CBEA5995-ED40-4CC3-977A-6D76B0A7D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4822887"/>
            <a:ext cx="5752922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1个支付网关及一次购买测试。</a:t>
            </a:r>
          </a:p>
        </p:txBody>
      </p:sp>
      <p:sp>
        <p:nvSpPr>
          <p:cNvPr id="12" name="9.9">
            <a:extLst xmlns:a="http://schemas.openxmlformats.org/drawingml/2006/main">
              <a:ext uri="{FF2B5EF4-FFF2-40B4-BE49-F238E27FC236}">
                <a16:creationId xmlns:a16="http://schemas.microsoft.com/office/drawing/2014/main" id="{171602D4-4780-4AB8-8852-0E40AEEBA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5194238"/>
            <a:ext cx="5752922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配送与管理</a:t>
            </a:r>
          </a:p>
        </p:txBody>
      </p:sp>
      <p:sp>
        <p:nvSpPr>
          <p:cNvPr id="13" name="9.10">
            <a:extLst xmlns:a="http://schemas.openxmlformats.org/drawingml/2006/main">
              <a:ext uri="{FF2B5EF4-FFF2-40B4-BE49-F238E27FC236}">
                <a16:creationId xmlns:a16="http://schemas.microsoft.com/office/drawing/2014/main" id="{3A3C62C8-A150-4591-A2A8-979828E48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5537135"/>
            <a:ext cx="5752922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1套配送配置及60分钟培训。</a:t>
            </a:r>
          </a:p>
        </p:txBody>
      </p:sp>
      <p:sp>
        <p:nvSpPr>
          <p:cNvPr id="14" name="9.11">
            <a:extLst xmlns:a="http://schemas.openxmlformats.org/drawingml/2006/main">
              <a:ext uri="{FF2B5EF4-FFF2-40B4-BE49-F238E27FC236}">
                <a16:creationId xmlns:a16="http://schemas.microsoft.com/office/drawing/2014/main" id="{E262CBB6-D254-49D7-9851-B2DB69458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5" name="9.12">
            <a:extLst xmlns:a="http://schemas.openxmlformats.org/drawingml/2006/main">
              <a:ext uri="{FF2B5EF4-FFF2-40B4-BE49-F238E27FC236}">
                <a16:creationId xmlns:a16="http://schemas.microsoft.com/office/drawing/2014/main" id="{8A2A8040-66AA-4D34-8AE7-C5998EF15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6263696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EAFADE-1AA4-43EF-B977-A06A57BCAF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0de41b743e444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903ADF-D926-4DE8-BA4D-5F7A93E230B2}"/>
              </a:ext>
            </a:extLst>
          </p:cNvPr>
          <p:cNvGraphicFramePr/>
          <p:nvPr/>
        </p:nvGraphicFramePr>
        <p:xfrm>
          <a:off xmlns:a="http://schemas.openxmlformats.org/drawingml/2006/main" x="609600" y="1638300"/>
          <a:ext xmlns:a="http://schemas.openxmlformats.org/drawingml/2006/main" cx="10972800" cy="41910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4953000"/>
                <a:gridCol w="2819400"/>
                <a:gridCol w="3200400"/>
              </a:tblGrid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交付内容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网站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网店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搭建，一次性付款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$7,000 起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$12,500 起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信息页面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最多5页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最多5页+ 商品目录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商品/ 规格变体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不包含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最多20件/ 最多40个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购物车与在线付款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不包含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1个标准支付网关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基础SEO与Google商家资料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包含*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包含*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标志优化+ 3张设计图+ 横幅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包含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包含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搭建修改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2轮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2轮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网站及域名，每月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$550 起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$550 起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</a:tbl>
          </a:graphicData>
        </a:graphic>
      </p:graphicFrame>
      <p:sp>
        <p:nvSpPr>
          <p:cNvPr id="4" name="10.0">
            <a:extLst xmlns:a="http://schemas.openxmlformats.org/drawingml/2006/main">
              <a:ext uri="{FF2B5EF4-FFF2-40B4-BE49-F238E27FC236}">
                <a16:creationId xmlns:a16="http://schemas.microsoft.com/office/drawing/2014/main" id="{2A067A34-FEDD-4809-94BD-D8662A0BA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所含服务范围对比</a:t>
            </a:r>
          </a:p>
        </p:txBody>
      </p:sp>
      <p:sp>
        <p:nvSpPr>
          <p:cNvPr id="5" name="10.28">
            <a:extLst xmlns:a="http://schemas.openxmlformats.org/drawingml/2006/main">
              <a:ext uri="{FF2B5EF4-FFF2-40B4-BE49-F238E27FC236}">
                <a16:creationId xmlns:a16="http://schemas.microsoft.com/office/drawing/2014/main" id="{50A943C9-C373-497B-92FC-1F70A086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96955"/>
            <a:ext cx="10973283" cy="2903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4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起价以MXN计价，含增值税。*Google商家资料须符合资格并通过验证。适用服务限额。</a:t>
            </a:r>
          </a:p>
        </p:txBody>
      </p:sp>
      <p:sp>
        <p:nvSpPr>
          <p:cNvPr id="6" name="10.29">
            <a:extLst xmlns:a="http://schemas.openxmlformats.org/drawingml/2006/main">
              <a:ext uri="{FF2B5EF4-FFF2-40B4-BE49-F238E27FC236}">
                <a16:creationId xmlns:a16="http://schemas.microsoft.com/office/drawing/2014/main" id="{7E1FB2CA-AF04-433F-8B1D-7C6CB69BF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7" name="10.30">
            <a:extLst xmlns:a="http://schemas.openxmlformats.org/drawingml/2006/main">
              <a:ext uri="{FF2B5EF4-FFF2-40B4-BE49-F238E27FC236}">
                <a16:creationId xmlns:a16="http://schemas.microsoft.com/office/drawing/2014/main" id="{603DBE7A-6D33-47ED-A8AA-81E4A8CDF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01240223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8E54FD-BF00-48D9-9A7C-024D7DBDA0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5b193f1ebd45f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1.0">
            <a:extLst xmlns:a="http://schemas.openxmlformats.org/drawingml/2006/main">
              <a:ext uri="{FF2B5EF4-FFF2-40B4-BE49-F238E27FC236}">
                <a16:creationId xmlns:a16="http://schemas.microsoft.com/office/drawing/2014/main" id="{665AF5B7-2BC8-4120-98C3-FA84934D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网站及域名月度服务</a:t>
            </a:r>
          </a:p>
        </p:txBody>
      </p:sp>
      <p:sp>
        <p:nvSpPr>
          <p:cNvPr id="4" name="11.1">
            <a:extLst xmlns:a="http://schemas.openxmlformats.org/drawingml/2006/main">
              <a:ext uri="{FF2B5EF4-FFF2-40B4-BE49-F238E27FC236}">
                <a16:creationId xmlns:a16="http://schemas.microsoft.com/office/drawing/2014/main" id="{54B202DA-9FEB-421B-B85A-3463CA041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689455"/>
            <a:ext cx="5004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起价</a:t>
            </a:r>
          </a:p>
        </p:txBody>
      </p:sp>
      <p:sp>
        <p:nvSpPr>
          <p:cNvPr id="5" name="11.2">
            <a:extLst xmlns:a="http://schemas.openxmlformats.org/drawingml/2006/main">
              <a:ext uri="{FF2B5EF4-FFF2-40B4-BE49-F238E27FC236}">
                <a16:creationId xmlns:a16="http://schemas.microsoft.com/office/drawing/2014/main" id="{9D2612B9-FA8F-47D0-9176-59E29968F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002874"/>
            <a:ext cx="5004283" cy="145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39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839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39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$550</a:t>
            </a:r>
          </a:p>
        </p:txBody>
      </p:sp>
      <p:sp>
        <p:nvSpPr>
          <p:cNvPr id="6" name="11.3">
            <a:extLst xmlns:a="http://schemas.openxmlformats.org/drawingml/2006/main">
              <a:ext uri="{FF2B5EF4-FFF2-40B4-BE49-F238E27FC236}">
                <a16:creationId xmlns:a16="http://schemas.microsoft.com/office/drawing/2014/main" id="{209257E0-40BD-4E60-931D-74A13BC8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538170"/>
            <a:ext cx="5003914" cy="5036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7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70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MXN / 月</a:t>
            </a:r>
          </a:p>
        </p:txBody>
      </p:sp>
      <p:sp>
        <p:nvSpPr>
          <p:cNvPr id="7" name="11.4">
            <a:extLst xmlns:a="http://schemas.openxmlformats.org/drawingml/2006/main">
              <a:ext uri="{FF2B5EF4-FFF2-40B4-BE49-F238E27FC236}">
                <a16:creationId xmlns:a16="http://schemas.microsoft.com/office/drawing/2014/main" id="{8FB30D77-2116-4ED2-A4AF-38B9A87C8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268806"/>
            <a:ext cx="5003914" cy="7027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含增值税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021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自网站上线起计费</a:t>
            </a:r>
          </a:p>
        </p:txBody>
      </p:sp>
      <p:sp>
        <p:nvSpPr>
          <p:cNvPr id="8" name="11.5">
            <a:extLst xmlns:a="http://schemas.openxmlformats.org/drawingml/2006/main">
              <a:ext uri="{FF2B5EF4-FFF2-40B4-BE49-F238E27FC236}">
                <a16:creationId xmlns:a16="http://schemas.microsoft.com/office/drawing/2014/main" id="{D6AE4FAD-5038-49E7-86B9-B21612D54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792279"/>
            <a:ext cx="5638800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1个网站及1个域名</a:t>
            </a:r>
          </a:p>
        </p:txBody>
      </p:sp>
      <p:sp>
        <p:nvSpPr>
          <p:cNvPr id="9" name="11.6">
            <a:extLst xmlns:a="http://schemas.openxmlformats.org/drawingml/2006/main">
              <a:ext uri="{FF2B5EF4-FFF2-40B4-BE49-F238E27FC236}">
                <a16:creationId xmlns:a16="http://schemas.microsoft.com/office/drawing/2014/main" id="{9C195B02-EF28-4F17-BB04-1D30CFFAF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194178"/>
            <a:ext cx="563880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网站托管、SSL及标准.com域名。</a:t>
            </a:r>
          </a:p>
        </p:txBody>
      </p:sp>
      <p:sp>
        <p:nvSpPr>
          <p:cNvPr id="10" name="11.7">
            <a:extLst xmlns:a="http://schemas.openxmlformats.org/drawingml/2006/main">
              <a:ext uri="{FF2B5EF4-FFF2-40B4-BE49-F238E27FC236}">
                <a16:creationId xmlns:a16="http://schemas.microsoft.com/office/drawing/2014/main" id="{F5C3E16A-2BEE-483F-A7A9-FF17D9953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792354"/>
            <a:ext cx="5638800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技术服务持续保障</a:t>
            </a:r>
          </a:p>
        </p:txBody>
      </p:sp>
      <p:sp>
        <p:nvSpPr>
          <p:cNvPr id="11" name="11.8">
            <a:extLst xmlns:a="http://schemas.openxmlformats.org/drawingml/2006/main">
              <a:ext uri="{FF2B5EF4-FFF2-40B4-BE49-F238E27FC236}">
                <a16:creationId xmlns:a16="http://schemas.microsoft.com/office/drawing/2014/main" id="{E4FCDED7-3B26-479E-B6E8-7A087030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194252"/>
            <a:ext cx="563880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套餐有效期间续费域名。</a:t>
            </a:r>
          </a:p>
        </p:txBody>
      </p:sp>
      <p:sp>
        <p:nvSpPr>
          <p:cNvPr id="12" name="11.9">
            <a:extLst xmlns:a="http://schemas.openxmlformats.org/drawingml/2006/main">
              <a:ext uri="{FF2B5EF4-FFF2-40B4-BE49-F238E27FC236}">
                <a16:creationId xmlns:a16="http://schemas.microsoft.com/office/drawing/2014/main" id="{F37E035C-DB20-4F91-897A-B9D25B274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792440"/>
            <a:ext cx="5638800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备份与维护</a:t>
            </a:r>
          </a:p>
        </p:txBody>
      </p:sp>
      <p:sp>
        <p:nvSpPr>
          <p:cNvPr id="13" name="11.10">
            <a:extLst xmlns:a="http://schemas.openxmlformats.org/drawingml/2006/main">
              <a:ext uri="{FF2B5EF4-FFF2-40B4-BE49-F238E27FC236}">
                <a16:creationId xmlns:a16="http://schemas.microsoft.com/office/drawing/2014/main" id="{6B88AD9C-C731-414B-AEE7-7E1727C44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194695"/>
            <a:ext cx="563880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每周备份，保留30天。</a:t>
            </a:r>
          </a:p>
        </p:txBody>
      </p:sp>
      <p:sp>
        <p:nvSpPr>
          <p:cNvPr id="14" name="11.11">
            <a:extLst xmlns:a="http://schemas.openxmlformats.org/drawingml/2006/main">
              <a:ext uri="{FF2B5EF4-FFF2-40B4-BE49-F238E27FC236}">
                <a16:creationId xmlns:a16="http://schemas.microsoft.com/office/drawing/2014/main" id="{527F6E31-6A68-472C-B5B4-370AE1A4D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792515"/>
            <a:ext cx="5638800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小幅修改</a:t>
            </a:r>
          </a:p>
        </p:txBody>
      </p:sp>
      <p:sp>
        <p:nvSpPr>
          <p:cNvPr id="15" name="11.12">
            <a:extLst xmlns:a="http://schemas.openxmlformats.org/drawingml/2006/main">
              <a:ext uri="{FF2B5EF4-FFF2-40B4-BE49-F238E27FC236}">
                <a16:creationId xmlns:a16="http://schemas.microsoft.com/office/drawing/2014/main" id="{42771290-E269-4369-9351-025F7D7EF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194769"/>
            <a:ext cx="563880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每月最多30分钟，不可累计。</a:t>
            </a:r>
          </a:p>
        </p:txBody>
      </p:sp>
      <p:sp>
        <p:nvSpPr>
          <p:cNvPr id="16" name="11.13">
            <a:extLst xmlns:a="http://schemas.openxmlformats.org/drawingml/2006/main">
              <a:ext uri="{FF2B5EF4-FFF2-40B4-BE49-F238E27FC236}">
                <a16:creationId xmlns:a16="http://schemas.microsoft.com/office/drawing/2014/main" id="{0BE9ED24-FAFB-4558-A18D-9C7641167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7" name="11.14">
            <a:extLst xmlns:a="http://schemas.openxmlformats.org/drawingml/2006/main">
              <a:ext uri="{FF2B5EF4-FFF2-40B4-BE49-F238E27FC236}">
                <a16:creationId xmlns:a16="http://schemas.microsoft.com/office/drawing/2014/main" id="{2AE152A8-A430-44F8-87F8-4EB86121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63660666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B05A9-0289-43C8-9F7D-166B738F93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b71d8c28f483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B60B33-E166-4B19-B13D-8D6FE1D0CA1A}"/>
              </a:ext>
            </a:extLst>
          </p:cNvPr>
          <p:cNvGraphicFramePr/>
          <p:nvPr/>
        </p:nvGraphicFramePr>
        <p:xfrm>
          <a:off xmlns:a="http://schemas.openxmlformats.org/drawingml/2006/main" x="609600" y="1876425"/>
          <a:ext xmlns:a="http://schemas.openxmlformats.org/drawingml/2006/main" cx="10972800" cy="2847975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5257800"/>
                <a:gridCol w="2857500"/>
                <a:gridCol w="2857500"/>
              </a:tblGrid>
              <a:tr h="711994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项目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网站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网店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</a:tr>
              <a:tr h="711994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搭建起价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$7,000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$12,500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711994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12个月，每月$550起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$6,600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$6,600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711994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首年总计起价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$13,600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$19,100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</a:tbl>
          </a:graphicData>
        </a:graphic>
      </p:graphicFrame>
      <p:sp>
        <p:nvSpPr>
          <p:cNvPr id="4" name="12.0">
            <a:extLst xmlns:a="http://schemas.openxmlformats.org/drawingml/2006/main">
              <a:ext uri="{FF2B5EF4-FFF2-40B4-BE49-F238E27FC236}">
                <a16:creationId xmlns:a16="http://schemas.microsoft.com/office/drawing/2014/main" id="{61EAB9FD-E073-4E6E-8A9F-17CCEF6F1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按起价计算的投入示例</a:t>
            </a:r>
          </a:p>
        </p:txBody>
      </p:sp>
      <p:sp>
        <p:nvSpPr>
          <p:cNvPr id="5" name="12.13">
            <a:extLst xmlns:a="http://schemas.openxmlformats.org/drawingml/2006/main">
              <a:ext uri="{FF2B5EF4-FFF2-40B4-BE49-F238E27FC236}">
                <a16:creationId xmlns:a16="http://schemas.microsoft.com/office/drawing/2014/main" id="{EB499250-3C40-41B0-8EE1-5F7E38730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076772"/>
            <a:ext cx="10973283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所有金额均以墨西哥比索（MXN）计价，含增值税。</a:t>
            </a:r>
          </a:p>
        </p:txBody>
      </p:sp>
      <p:sp>
        <p:nvSpPr>
          <p:cNvPr id="6" name="12.14">
            <a:extLst xmlns:a="http://schemas.openxmlformats.org/drawingml/2006/main">
              <a:ext uri="{FF2B5EF4-FFF2-40B4-BE49-F238E27FC236}">
                <a16:creationId xmlns:a16="http://schemas.microsoft.com/office/drawing/2014/main" id="{E6BAC261-5168-4922-883A-9BEAA0E6F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641898"/>
            <a:ext cx="10973283" cy="6085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示例包含12个月服务，不含附加项目、营销活动及外部费用。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最终报价取决于服务范围、平台和所选服务。</a:t>
            </a:r>
          </a:p>
        </p:txBody>
      </p:sp>
      <p:sp>
        <p:nvSpPr>
          <p:cNvPr id="7" name="12.15">
            <a:extLst xmlns:a="http://schemas.openxmlformats.org/drawingml/2006/main">
              <a:ext uri="{FF2B5EF4-FFF2-40B4-BE49-F238E27FC236}">
                <a16:creationId xmlns:a16="http://schemas.microsoft.com/office/drawing/2014/main" id="{347B5D52-64F4-4B23-B942-CD3C87BC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8" name="12.16">
            <a:extLst xmlns:a="http://schemas.openxmlformats.org/drawingml/2006/main">
              <a:ext uri="{FF2B5EF4-FFF2-40B4-BE49-F238E27FC236}">
                <a16:creationId xmlns:a16="http://schemas.microsoft.com/office/drawing/2014/main" id="{B6D41EC9-B768-42F5-AE9D-7706159FB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82172272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99E478-CA8A-4BD2-AE8E-CF6A417196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5dae89b5314f5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3.0">
            <a:extLst xmlns:a="http://schemas.openxmlformats.org/drawingml/2006/main">
              <a:ext uri="{FF2B5EF4-FFF2-40B4-BE49-F238E27FC236}">
                <a16:creationId xmlns:a16="http://schemas.microsoft.com/office/drawing/2014/main" id="{D65724E2-251E-4F0C-80FC-E58A79916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适合各种规模企业的营销活动</a:t>
            </a:r>
          </a:p>
        </p:txBody>
      </p:sp>
      <p:sp>
        <p:nvSpPr>
          <p:cNvPr id="4" name="13.1">
            <a:extLst xmlns:a="http://schemas.openxmlformats.org/drawingml/2006/main">
              <a:ext uri="{FF2B5EF4-FFF2-40B4-BE49-F238E27FC236}">
                <a16:creationId xmlns:a16="http://schemas.microsoft.com/office/drawing/2014/main" id="{0E586FF4-E84F-4922-954F-7919C5DB6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74597"/>
            <a:ext cx="10973283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起价</a:t>
            </a:r>
          </a:p>
        </p:txBody>
      </p:sp>
      <p:sp>
        <p:nvSpPr>
          <p:cNvPr id="5" name="13.2">
            <a:extLst xmlns:a="http://schemas.openxmlformats.org/drawingml/2006/main">
              <a:ext uri="{FF2B5EF4-FFF2-40B4-BE49-F238E27FC236}">
                <a16:creationId xmlns:a16="http://schemas.microsoft.com/office/drawing/2014/main" id="{3A82BC51-8CF2-447B-AE51-7E6734D9F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219646"/>
            <a:ext cx="10972914" cy="1120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38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638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638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$10,000</a:t>
            </a:r>
          </a:p>
        </p:txBody>
      </p:sp>
      <p:sp>
        <p:nvSpPr>
          <p:cNvPr id="6" name="13.3">
            <a:extLst xmlns:a="http://schemas.openxmlformats.org/drawingml/2006/main">
              <a:ext uri="{FF2B5EF4-FFF2-40B4-BE49-F238E27FC236}">
                <a16:creationId xmlns:a16="http://schemas.microsoft.com/office/drawing/2014/main" id="{80E27D10-0A42-4C7E-AA02-B4506F508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74597"/>
            <a:ext cx="5162880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最高</a:t>
            </a:r>
          </a:p>
        </p:txBody>
      </p:sp>
      <p:sp>
        <p:nvSpPr>
          <p:cNvPr id="7" name="13.4">
            <a:extLst xmlns:a="http://schemas.openxmlformats.org/drawingml/2006/main">
              <a:ext uri="{FF2B5EF4-FFF2-40B4-BE49-F238E27FC236}">
                <a16:creationId xmlns:a16="http://schemas.microsoft.com/office/drawing/2014/main" id="{EB73DF6F-55E0-428A-9F15-0EE4F012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286101"/>
            <a:ext cx="5162880" cy="944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3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3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3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$25,000,000</a:t>
            </a:r>
          </a:p>
        </p:txBody>
      </p:sp>
      <p:sp>
        <p:nvSpPr>
          <p:cNvPr id="8" name="13.5">
            <a:extLst xmlns:a="http://schemas.openxmlformats.org/drawingml/2006/main">
              <a:ext uri="{FF2B5EF4-FFF2-40B4-BE49-F238E27FC236}">
                <a16:creationId xmlns:a16="http://schemas.microsoft.com/office/drawing/2014/main" id="{B4B8D33F-C74F-44A4-840B-076F43961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546465"/>
            <a:ext cx="10973283" cy="516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8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78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781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墨西哥比索/月，含增值税</a:t>
            </a:r>
          </a:p>
        </p:txBody>
      </p:sp>
      <p:sp>
        <p:nvSpPr>
          <p:cNvPr id="9" name="13.6">
            <a:extLst xmlns:a="http://schemas.openxmlformats.org/drawingml/2006/main">
              <a:ext uri="{FF2B5EF4-FFF2-40B4-BE49-F238E27FC236}">
                <a16:creationId xmlns:a16="http://schemas.microsoft.com/office/drawing/2014/main" id="{8337D64E-C5DE-44D9-AFB1-431143954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420144"/>
            <a:ext cx="10973283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根据目标及服务范围，为小型商家、成长型企业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和国际业务制定营销方案。</a:t>
            </a:r>
          </a:p>
        </p:txBody>
      </p:sp>
      <p:sp>
        <p:nvSpPr>
          <p:cNvPr id="10" name="13.7">
            <a:extLst xmlns:a="http://schemas.openxmlformats.org/drawingml/2006/main">
              <a:ext uri="{FF2B5EF4-FFF2-40B4-BE49-F238E27FC236}">
                <a16:creationId xmlns:a16="http://schemas.microsoft.com/office/drawing/2014/main" id="{32C71F3F-DEA4-4546-981A-96C72B506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585014"/>
            <a:ext cx="10973283" cy="6085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报价分别列明广告、管理、制作和技术费用。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开始前确认金额及所含服务。</a:t>
            </a:r>
          </a:p>
        </p:txBody>
      </p:sp>
      <p:sp>
        <p:nvSpPr>
          <p:cNvPr id="11" name="13.8">
            <a:extLst xmlns:a="http://schemas.openxmlformats.org/drawingml/2006/main">
              <a:ext uri="{FF2B5EF4-FFF2-40B4-BE49-F238E27FC236}">
                <a16:creationId xmlns:a16="http://schemas.microsoft.com/office/drawing/2014/main" id="{2ED99E9B-9C45-45D5-AB94-8B83D6E88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2" name="13.9">
            <a:extLst xmlns:a="http://schemas.openxmlformats.org/drawingml/2006/main">
              <a:ext uri="{FF2B5EF4-FFF2-40B4-BE49-F238E27FC236}">
                <a16:creationId xmlns:a16="http://schemas.microsoft.com/office/drawing/2014/main" id="{A0B7159D-6D22-47E4-B0B1-D52F36433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635784781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9C07DB-DB3C-485F-B236-378750ED17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89ba9329524b4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4.0">
            <a:extLst xmlns:a="http://schemas.openxmlformats.org/drawingml/2006/main">
              <a:ext uri="{FF2B5EF4-FFF2-40B4-BE49-F238E27FC236}">
                <a16:creationId xmlns:a16="http://schemas.microsoft.com/office/drawing/2014/main" id="{EB4B18C4-C235-44E0-8361-FA4FC00A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组合服务优惠</a:t>
            </a:r>
          </a:p>
        </p:txBody>
      </p:sp>
      <p:sp>
        <p:nvSpPr>
          <p:cNvPr id="4" name="14.1">
            <a:extLst xmlns:a="http://schemas.openxmlformats.org/drawingml/2006/main">
              <a:ext uri="{FF2B5EF4-FFF2-40B4-BE49-F238E27FC236}">
                <a16:creationId xmlns:a16="http://schemas.microsoft.com/office/drawing/2014/main" id="{5B25BF79-9DC1-4756-A012-3C7AB35D2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16621"/>
            <a:ext cx="5296383" cy="7298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05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405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05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可享组合优惠</a:t>
            </a:r>
          </a:p>
        </p:txBody>
      </p:sp>
      <p:sp>
        <p:nvSpPr>
          <p:cNvPr id="5" name="14.2">
            <a:extLst xmlns:a="http://schemas.openxmlformats.org/drawingml/2006/main">
              <a:ext uri="{FF2B5EF4-FFF2-40B4-BE49-F238E27FC236}">
                <a16:creationId xmlns:a16="http://schemas.microsoft.com/office/drawing/2014/main" id="{2A5E1B91-9AF2-4718-BD3C-01323036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553133"/>
            <a:ext cx="5296383" cy="4353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94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294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94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将网站或网店与业务增长方案组合订购。</a:t>
            </a:r>
          </a:p>
        </p:txBody>
      </p:sp>
      <p:sp>
        <p:nvSpPr>
          <p:cNvPr id="6" name="14.3">
            <a:extLst xmlns:a="http://schemas.openxmlformats.org/drawingml/2006/main">
              <a:ext uri="{FF2B5EF4-FFF2-40B4-BE49-F238E27FC236}">
                <a16:creationId xmlns:a16="http://schemas.microsoft.com/office/drawing/2014/main" id="{2BBB8920-026A-4E55-BC78-39B0E6B6A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516407"/>
            <a:ext cx="52963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面向您的市场开展SEO</a:t>
            </a:r>
          </a:p>
        </p:txBody>
      </p:sp>
      <p:sp>
        <p:nvSpPr>
          <p:cNvPr id="7" name="14.4">
            <a:extLst xmlns:a="http://schemas.openxmlformats.org/drawingml/2006/main">
              <a:ext uri="{FF2B5EF4-FFF2-40B4-BE49-F238E27FC236}">
                <a16:creationId xmlns:a16="http://schemas.microsoft.com/office/drawing/2014/main" id="{2A6D5D26-C5C5-4EE1-9DC3-1AC2CBD2B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955835"/>
            <a:ext cx="5296383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围绕客户的相关搜索需求，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制作内容并开展优化。</a:t>
            </a:r>
          </a:p>
        </p:txBody>
      </p:sp>
      <p:sp>
        <p:nvSpPr>
          <p:cNvPr id="8" name="14.5">
            <a:extLst xmlns:a="http://schemas.openxmlformats.org/drawingml/2006/main">
              <a:ext uri="{FF2B5EF4-FFF2-40B4-BE49-F238E27FC236}">
                <a16:creationId xmlns:a16="http://schemas.microsoft.com/office/drawing/2014/main" id="{620DB8F4-F9DB-4E85-A9BF-4C426CD56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516407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客户获取与留存</a:t>
            </a:r>
          </a:p>
        </p:txBody>
      </p:sp>
      <p:sp>
        <p:nvSpPr>
          <p:cNvPr id="9" name="14.6">
            <a:extLst xmlns:a="http://schemas.openxmlformats.org/drawingml/2006/main">
              <a:ext uri="{FF2B5EF4-FFF2-40B4-BE49-F238E27FC236}">
                <a16:creationId xmlns:a16="http://schemas.microsoft.com/office/drawing/2014/main" id="{6ACBB8AD-E31C-4635-841B-106AD6945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955835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获取潜在客户、持续跟进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及社交媒体营销活动。</a:t>
            </a:r>
          </a:p>
        </p:txBody>
      </p:sp>
      <p:sp>
        <p:nvSpPr>
          <p:cNvPr id="10" name="14.7">
            <a:extLst xmlns:a="http://schemas.openxmlformats.org/drawingml/2006/main">
              <a:ext uri="{FF2B5EF4-FFF2-40B4-BE49-F238E27FC236}">
                <a16:creationId xmlns:a16="http://schemas.microsoft.com/office/drawing/2014/main" id="{0F418ED5-88F7-4E5D-88CC-F9ABB173C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450917"/>
            <a:ext cx="10973283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优惠取决于所组合的服务、范围及期限。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我们会在方案中以书面形式确认优惠金额和条件。</a:t>
            </a:r>
          </a:p>
        </p:txBody>
      </p:sp>
      <p:sp>
        <p:nvSpPr>
          <p:cNvPr id="11" name="14.8">
            <a:extLst xmlns:a="http://schemas.openxmlformats.org/drawingml/2006/main">
              <a:ext uri="{FF2B5EF4-FFF2-40B4-BE49-F238E27FC236}">
                <a16:creationId xmlns:a16="http://schemas.microsoft.com/office/drawing/2014/main" id="{1CD89D42-FA1C-4130-8B46-F88E14FB7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2" name="14.9">
            <a:extLst xmlns:a="http://schemas.openxmlformats.org/drawingml/2006/main">
              <a:ext uri="{FF2B5EF4-FFF2-40B4-BE49-F238E27FC236}">
                <a16:creationId xmlns:a16="http://schemas.microsoft.com/office/drawing/2014/main" id="{05DE2200-7DFA-4981-9C30-440366431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207617920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8031E2-A924-4E05-9290-CD80373BDE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7f6f8e039d48b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5.0">
            <a:extLst xmlns:a="http://schemas.openxmlformats.org/drawingml/2006/main">
              <a:ext uri="{FF2B5EF4-FFF2-40B4-BE49-F238E27FC236}">
                <a16:creationId xmlns:a16="http://schemas.microsoft.com/office/drawing/2014/main" id="{5D4209ED-7BE8-4EB8-A281-88D913A24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定向SEO与社交媒体营销</a:t>
            </a:r>
          </a:p>
        </p:txBody>
      </p:sp>
      <p:sp>
        <p:nvSpPr>
          <p:cNvPr id="4" name="15.1">
            <a:extLst xmlns:a="http://schemas.openxmlformats.org/drawingml/2006/main">
              <a:ext uri="{FF2B5EF4-FFF2-40B4-BE49-F238E27FC236}">
                <a16:creationId xmlns:a16="http://schemas.microsoft.com/office/drawing/2014/main" id="{B9AA8A0B-E259-4C2B-AF91-98057F297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35130"/>
            <a:ext cx="52960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基于搜索意图的SEO</a:t>
            </a:r>
          </a:p>
        </p:txBody>
      </p:sp>
      <p:sp>
        <p:nvSpPr>
          <p:cNvPr id="5" name="15.2">
            <a:extLst xmlns:a="http://schemas.openxmlformats.org/drawingml/2006/main">
              <a:ext uri="{FF2B5EF4-FFF2-40B4-BE49-F238E27FC236}">
                <a16:creationId xmlns:a16="http://schemas.microsoft.com/office/drawing/2014/main" id="{9DB2C51F-387B-4A3B-8EE3-047D26F6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74559"/>
            <a:ext cx="5296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按服务或市场制作页面和内容。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开展技术审核并持续改进。</a:t>
            </a:r>
          </a:p>
        </p:txBody>
      </p:sp>
      <p:sp>
        <p:nvSpPr>
          <p:cNvPr id="6" name="15.3">
            <a:extLst xmlns:a="http://schemas.openxmlformats.org/drawingml/2006/main">
              <a:ext uri="{FF2B5EF4-FFF2-40B4-BE49-F238E27FC236}">
                <a16:creationId xmlns:a16="http://schemas.microsoft.com/office/drawing/2014/main" id="{C4FBDB49-C661-484D-80C0-DCDA3A88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35130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面向合适受众的广告</a:t>
            </a:r>
          </a:p>
        </p:txBody>
      </p:sp>
      <p:sp>
        <p:nvSpPr>
          <p:cNvPr id="7" name="15.4">
            <a:extLst xmlns:a="http://schemas.openxmlformats.org/drawingml/2006/main">
              <a:ext uri="{FF2B5EF4-FFF2-40B4-BE49-F238E27FC236}">
                <a16:creationId xmlns:a16="http://schemas.microsoft.com/office/drawing/2014/main" id="{33F3CACC-9122-48F7-B838-CAED7B530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174559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按地域和兴趣定向投放。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为不同产品或服务定制广告文案。</a:t>
            </a:r>
          </a:p>
        </p:txBody>
      </p:sp>
      <p:sp>
        <p:nvSpPr>
          <p:cNvPr id="8" name="15.5">
            <a:extLst xmlns:a="http://schemas.openxmlformats.org/drawingml/2006/main">
              <a:ext uri="{FF2B5EF4-FFF2-40B4-BE49-F238E27FC236}">
                <a16:creationId xmlns:a16="http://schemas.microsoft.com/office/drawing/2014/main" id="{D523D9DE-9471-4377-AE47-2496D8B4A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678408"/>
            <a:ext cx="52960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创意设计与测试</a:t>
            </a:r>
          </a:p>
        </p:txBody>
      </p:sp>
      <p:sp>
        <p:nvSpPr>
          <p:cNvPr id="9" name="15.6">
            <a:extLst xmlns:a="http://schemas.openxmlformats.org/drawingml/2006/main">
              <a:ext uri="{FF2B5EF4-FFF2-40B4-BE49-F238E27FC236}">
                <a16:creationId xmlns:a16="http://schemas.microsoft.com/office/drawing/2014/main" id="{899C0E8C-A35E-4C97-824F-6BE4E9299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117836"/>
            <a:ext cx="5296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制作设计图、视频及不同版本，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比较受众反应。</a:t>
            </a:r>
          </a:p>
        </p:txBody>
      </p:sp>
      <p:sp>
        <p:nvSpPr>
          <p:cNvPr id="10" name="15.7">
            <a:extLst xmlns:a="http://schemas.openxmlformats.org/drawingml/2006/main">
              <a:ext uri="{FF2B5EF4-FFF2-40B4-BE49-F238E27FC236}">
                <a16:creationId xmlns:a16="http://schemas.microsoft.com/office/drawing/2014/main" id="{9E56701F-27F4-4FFC-99C6-CB70FFD18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678408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预算优化</a:t>
            </a:r>
          </a:p>
        </p:txBody>
      </p:sp>
      <p:sp>
        <p:nvSpPr>
          <p:cNvPr id="11" name="15.8">
            <a:extLst xmlns:a="http://schemas.openxmlformats.org/drawingml/2006/main">
              <a:ext uri="{FF2B5EF4-FFF2-40B4-BE49-F238E27FC236}">
                <a16:creationId xmlns:a16="http://schemas.microsoft.com/office/drawing/2014/main" id="{A673A47F-7EE8-4FA1-BFEB-450B0E5FF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4117836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分析咨询、客户联系及销售情况，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调整渠道与广告。</a:t>
            </a:r>
          </a:p>
        </p:txBody>
      </p:sp>
      <p:sp>
        <p:nvSpPr>
          <p:cNvPr id="12" name="15.9">
            <a:extLst xmlns:a="http://schemas.openxmlformats.org/drawingml/2006/main">
              <a:ext uri="{FF2B5EF4-FFF2-40B4-BE49-F238E27FC236}">
                <a16:creationId xmlns:a16="http://schemas.microsoft.com/office/drawing/2014/main" id="{0348B84F-C12E-4D1B-97C9-970D08EB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813970"/>
            <a:ext cx="10973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方案明确渠道、素材及频次。持续SEO和营销活动另行报价。</a:t>
            </a:r>
          </a:p>
        </p:txBody>
      </p:sp>
      <p:sp>
        <p:nvSpPr>
          <p:cNvPr id="13" name="15.10">
            <a:extLst xmlns:a="http://schemas.openxmlformats.org/drawingml/2006/main">
              <a:ext uri="{FF2B5EF4-FFF2-40B4-BE49-F238E27FC236}">
                <a16:creationId xmlns:a16="http://schemas.microsoft.com/office/drawing/2014/main" id="{98CF0C39-F4BD-4131-89C2-D30C02DB2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15.11">
            <a:extLst xmlns:a="http://schemas.openxmlformats.org/drawingml/2006/main">
              <a:ext uri="{FF2B5EF4-FFF2-40B4-BE49-F238E27FC236}">
                <a16:creationId xmlns:a16="http://schemas.microsoft.com/office/drawing/2014/main" id="{3BF296A0-28E5-453D-AD83-5933F9BAB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5788073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ABC6FD-DCDE-4068-8DE7-44DD146980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9d8c90d40b4cb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6.0">
            <a:extLst xmlns:a="http://schemas.openxmlformats.org/drawingml/2006/main">
              <a:ext uri="{FF2B5EF4-FFF2-40B4-BE49-F238E27FC236}">
                <a16:creationId xmlns:a16="http://schemas.microsoft.com/office/drawing/2014/main" id="{CD9FC31D-38FC-45D1-B8E1-FE8EFF905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新客户获取与留存</a:t>
            </a:r>
          </a:p>
        </p:txBody>
      </p:sp>
      <p:sp>
        <p:nvSpPr>
          <p:cNvPr id="4" name="16.1">
            <a:extLst xmlns:a="http://schemas.openxmlformats.org/drawingml/2006/main">
              <a:ext uri="{FF2B5EF4-FFF2-40B4-BE49-F238E27FC236}">
                <a16:creationId xmlns:a16="http://schemas.microsoft.com/office/drawing/2014/main" id="{5D452B19-B16A-477E-B851-F6BAF7BF0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654237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5" name="16.2">
            <a:extLst xmlns:a="http://schemas.openxmlformats.org/drawingml/2006/main">
              <a:ext uri="{FF2B5EF4-FFF2-40B4-BE49-F238E27FC236}">
                <a16:creationId xmlns:a16="http://schemas.microsoft.com/office/drawing/2014/main" id="{F536B7FE-4CBA-4285-8A5E-F87916B5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1666860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获取潜在客户</a:t>
            </a:r>
          </a:p>
        </p:txBody>
      </p:sp>
      <p:sp>
        <p:nvSpPr>
          <p:cNvPr id="6" name="16.3">
            <a:extLst xmlns:a="http://schemas.openxmlformats.org/drawingml/2006/main">
              <a:ext uri="{FF2B5EF4-FFF2-40B4-BE49-F238E27FC236}">
                <a16:creationId xmlns:a16="http://schemas.microsoft.com/office/drawing/2014/main" id="{7D5BE3F1-ECBB-4317-B1AB-C307FB17B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2117320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以明确的产品或服务方案制作广告及联系页面。</a:t>
            </a:r>
          </a:p>
        </p:txBody>
      </p:sp>
      <p:sp>
        <p:nvSpPr>
          <p:cNvPr id="7" name="16.4">
            <a:extLst xmlns:a="http://schemas.openxmlformats.org/drawingml/2006/main">
              <a:ext uri="{FF2B5EF4-FFF2-40B4-BE49-F238E27FC236}">
                <a16:creationId xmlns:a16="http://schemas.microsoft.com/office/drawing/2014/main" id="{C65CFE52-4B33-42BE-A229-8A0FAC2C2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683115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8" name="16.5">
            <a:extLst xmlns:a="http://schemas.openxmlformats.org/drawingml/2006/main">
              <a:ext uri="{FF2B5EF4-FFF2-40B4-BE49-F238E27FC236}">
                <a16:creationId xmlns:a16="http://schemas.microsoft.com/office/drawing/2014/main" id="{88885AE1-AF22-42FE-BEE0-3AB179E70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2695738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筛选与跟进</a:t>
            </a:r>
          </a:p>
        </p:txBody>
      </p:sp>
      <p:sp>
        <p:nvSpPr>
          <p:cNvPr id="9" name="16.6">
            <a:extLst xmlns:a="http://schemas.openxmlformats.org/drawingml/2006/main">
              <a:ext uri="{FF2B5EF4-FFF2-40B4-BE49-F238E27FC236}">
                <a16:creationId xmlns:a16="http://schemas.microsoft.com/office/drawing/2014/main" id="{8A6ACCF7-6587-4BFB-A9DC-A1B58564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3145842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录入CRM、初步询问并分配销售人员。</a:t>
            </a:r>
          </a:p>
        </p:txBody>
      </p:sp>
      <p:sp>
        <p:nvSpPr>
          <p:cNvPr id="10" name="16.7">
            <a:extLst xmlns:a="http://schemas.openxmlformats.org/drawingml/2006/main">
              <a:ext uri="{FF2B5EF4-FFF2-40B4-BE49-F238E27FC236}">
                <a16:creationId xmlns:a16="http://schemas.microsoft.com/office/drawing/2014/main" id="{DF74E16B-FC40-40C2-A300-4F2EA0196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11637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1" name="16.8">
            <a:extLst xmlns:a="http://schemas.openxmlformats.org/drawingml/2006/main">
              <a:ext uri="{FF2B5EF4-FFF2-40B4-BE49-F238E27FC236}">
                <a16:creationId xmlns:a16="http://schemas.microsoft.com/office/drawing/2014/main" id="{CC350CAE-CEC1-485C-B6CE-50EA2615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3724260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转化为客户</a:t>
            </a:r>
          </a:p>
        </p:txBody>
      </p:sp>
      <p:sp>
        <p:nvSpPr>
          <p:cNvPr id="12" name="16.9">
            <a:extLst xmlns:a="http://schemas.openxmlformats.org/drawingml/2006/main">
              <a:ext uri="{FF2B5EF4-FFF2-40B4-BE49-F238E27FC236}">
                <a16:creationId xmlns:a16="http://schemas.microsoft.com/office/drawing/2014/main" id="{D56C40A5-21AE-49B1-BC9A-5411CB8AA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4174720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预约、报价及跟进提醒。</a:t>
            </a:r>
          </a:p>
        </p:txBody>
      </p:sp>
      <p:sp>
        <p:nvSpPr>
          <p:cNvPr id="13" name="16.10">
            <a:extLst xmlns:a="http://schemas.openxmlformats.org/drawingml/2006/main">
              <a:ext uri="{FF2B5EF4-FFF2-40B4-BE49-F238E27FC236}">
                <a16:creationId xmlns:a16="http://schemas.microsoft.com/office/drawing/2014/main" id="{186A133A-8DCA-4506-9EDF-BC926B00D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40515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14" name="16.11">
            <a:extLst xmlns:a="http://schemas.openxmlformats.org/drawingml/2006/main">
              <a:ext uri="{FF2B5EF4-FFF2-40B4-BE49-F238E27FC236}">
                <a16:creationId xmlns:a16="http://schemas.microsoft.com/office/drawing/2014/main" id="{BCC41356-142D-404C-8317-D637E83E6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4753138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复购与客户再激活</a:t>
            </a:r>
          </a:p>
        </p:txBody>
      </p:sp>
      <p:sp>
        <p:nvSpPr>
          <p:cNvPr id="15" name="16.12">
            <a:extLst xmlns:a="http://schemas.openxmlformats.org/drawingml/2006/main">
              <a:ext uri="{FF2B5EF4-FFF2-40B4-BE49-F238E27FC236}">
                <a16:creationId xmlns:a16="http://schemas.microsoft.com/office/drawing/2014/main" id="{D5A6745A-4FF7-481F-833F-BA6110C19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5203242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欢迎信息、售后服务，以及基于客户历史记录的优惠。</a:t>
            </a:r>
          </a:p>
        </p:txBody>
      </p:sp>
      <p:sp>
        <p:nvSpPr>
          <p:cNvPr id="16" name="16.13">
            <a:extLst xmlns:a="http://schemas.openxmlformats.org/drawingml/2006/main">
              <a:ext uri="{FF2B5EF4-FFF2-40B4-BE49-F238E27FC236}">
                <a16:creationId xmlns:a16="http://schemas.microsoft.com/office/drawing/2014/main" id="{53A58013-4566-4533-8F44-432FDE2E4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48218"/>
            <a:ext cx="10973283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根据项目需求及客户授权配置渠道和自动化。</a:t>
            </a:r>
          </a:p>
        </p:txBody>
      </p:sp>
      <p:sp>
        <p:nvSpPr>
          <p:cNvPr id="17" name="16.14">
            <a:extLst xmlns:a="http://schemas.openxmlformats.org/drawingml/2006/main">
              <a:ext uri="{FF2B5EF4-FFF2-40B4-BE49-F238E27FC236}">
                <a16:creationId xmlns:a16="http://schemas.microsoft.com/office/drawing/2014/main" id="{04C76BB8-0F8C-4AA5-80F0-989B38E4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8" name="16.15">
            <a:extLst xmlns:a="http://schemas.openxmlformats.org/drawingml/2006/main">
              <a:ext uri="{FF2B5EF4-FFF2-40B4-BE49-F238E27FC236}">
                <a16:creationId xmlns:a16="http://schemas.microsoft.com/office/drawing/2014/main" id="{04E2EB28-AC96-4C78-B182-B29F2F7E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72929780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BFB96-E4A4-4E59-8C0A-56E6A181B2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65bbdf3f0946b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7.0">
            <a:extLst xmlns:a="http://schemas.openxmlformats.org/drawingml/2006/main">
              <a:ext uri="{FF2B5EF4-FFF2-40B4-BE49-F238E27FC236}">
                <a16:creationId xmlns:a16="http://schemas.microsoft.com/office/drawing/2014/main" id="{CC6CDC2C-1E44-400B-8369-2DAAB1971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用于客服与销售的AI智能体</a:t>
            </a:r>
          </a:p>
        </p:txBody>
      </p:sp>
      <p:sp>
        <p:nvSpPr>
          <p:cNvPr id="4" name="17.1">
            <a:extLst xmlns:a="http://schemas.openxmlformats.org/drawingml/2006/main">
              <a:ext uri="{FF2B5EF4-FFF2-40B4-BE49-F238E27FC236}">
                <a16:creationId xmlns:a16="http://schemas.microsoft.com/office/drawing/2014/main" id="{1485021D-3F77-410C-9495-7AC5A8296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696967"/>
            <a:ext cx="59948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初步接待</a:t>
            </a:r>
          </a:p>
        </p:txBody>
      </p:sp>
      <p:sp>
        <p:nvSpPr>
          <p:cNvPr id="5" name="17.2">
            <a:extLst xmlns:a="http://schemas.openxmlformats.org/drawingml/2006/main">
              <a:ext uri="{FF2B5EF4-FFF2-40B4-BE49-F238E27FC236}">
                <a16:creationId xmlns:a16="http://schemas.microsoft.com/office/drawing/2014/main" id="{1DB238F4-1AAD-4EE3-B854-7E1C6D1A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117941"/>
            <a:ext cx="59948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使用经您批准的企业信息进行回复。</a:t>
            </a:r>
          </a:p>
        </p:txBody>
      </p:sp>
      <p:sp>
        <p:nvSpPr>
          <p:cNvPr id="6" name="17.3">
            <a:extLst xmlns:a="http://schemas.openxmlformats.org/drawingml/2006/main">
              <a:ext uri="{FF2B5EF4-FFF2-40B4-BE49-F238E27FC236}">
                <a16:creationId xmlns:a16="http://schemas.microsoft.com/office/drawing/2014/main" id="{54EEBAF2-9FD8-494A-9D18-D9914124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725489"/>
            <a:ext cx="59948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潜在客户筛选</a:t>
            </a:r>
          </a:p>
        </p:txBody>
      </p:sp>
      <p:sp>
        <p:nvSpPr>
          <p:cNvPr id="7" name="17.4">
            <a:extLst xmlns:a="http://schemas.openxmlformats.org/drawingml/2006/main">
              <a:ext uri="{FF2B5EF4-FFF2-40B4-BE49-F238E27FC236}">
                <a16:creationId xmlns:a16="http://schemas.microsoft.com/office/drawing/2014/main" id="{FB25A638-3F8E-44F1-932F-6877E2DF2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146463"/>
            <a:ext cx="59948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通过提问了解需求及优先级。</a:t>
            </a:r>
          </a:p>
        </p:txBody>
      </p:sp>
      <p:sp>
        <p:nvSpPr>
          <p:cNvPr id="8" name="17.5">
            <a:extLst xmlns:a="http://schemas.openxmlformats.org/drawingml/2006/main">
              <a:ext uri="{FF2B5EF4-FFF2-40B4-BE49-F238E27FC236}">
                <a16:creationId xmlns:a16="http://schemas.microsoft.com/office/drawing/2014/main" id="{A5F91461-CD5A-4436-BCB3-E08C6D293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54367"/>
            <a:ext cx="59948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预约与提醒</a:t>
            </a:r>
          </a:p>
        </p:txBody>
      </p:sp>
      <p:sp>
        <p:nvSpPr>
          <p:cNvPr id="9" name="17.6">
            <a:extLst xmlns:a="http://schemas.openxmlformats.org/drawingml/2006/main">
              <a:ext uri="{FF2B5EF4-FFF2-40B4-BE49-F238E27FC236}">
                <a16:creationId xmlns:a16="http://schemas.microsoft.com/office/drawing/2014/main" id="{4AA9B25A-A42F-4870-B793-6F3E40DCF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175341"/>
            <a:ext cx="59948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通过约定的工具协调预约。</a:t>
            </a:r>
          </a:p>
        </p:txBody>
      </p:sp>
      <p:sp>
        <p:nvSpPr>
          <p:cNvPr id="10" name="17.7">
            <a:extLst xmlns:a="http://schemas.openxmlformats.org/drawingml/2006/main">
              <a:ext uri="{FF2B5EF4-FFF2-40B4-BE49-F238E27FC236}">
                <a16:creationId xmlns:a16="http://schemas.microsoft.com/office/drawing/2014/main" id="{9FE8C530-7FB7-4AA6-968F-31BA982C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82889"/>
            <a:ext cx="59948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团队支持</a:t>
            </a:r>
          </a:p>
        </p:txBody>
      </p:sp>
      <p:sp>
        <p:nvSpPr>
          <p:cNvPr id="11" name="17.8">
            <a:extLst xmlns:a="http://schemas.openxmlformats.org/drawingml/2006/main">
              <a:ext uri="{FF2B5EF4-FFF2-40B4-BE49-F238E27FC236}">
                <a16:creationId xmlns:a16="http://schemas.microsoft.com/office/drawing/2014/main" id="{1222B75D-7314-4CFD-92BF-13DDA272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203863"/>
            <a:ext cx="59948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记录对话并转交人工处理。</a:t>
            </a:r>
          </a:p>
        </p:txBody>
      </p:sp>
      <p:sp>
        <p:nvSpPr>
          <p:cNvPr id="12" name="17.9">
            <a:extLst xmlns:a="http://schemas.openxmlformats.org/drawingml/2006/main">
              <a:ext uri="{FF2B5EF4-FFF2-40B4-BE49-F238E27FC236}">
                <a16:creationId xmlns:a16="http://schemas.microsoft.com/office/drawing/2014/main" id="{12A0C615-6901-4FBE-A3E0-776DF6A15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29143"/>
            <a:ext cx="10973283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支持文本或语音智能体。配置、集成及用量费用按使用需求报价。</a:t>
            </a:r>
          </a:p>
        </p:txBody>
      </p:sp>
      <p:sp>
        <p:nvSpPr>
          <p:cNvPr id="13" name="17.10">
            <a:extLst xmlns:a="http://schemas.openxmlformats.org/drawingml/2006/main">
              <a:ext uri="{FF2B5EF4-FFF2-40B4-BE49-F238E27FC236}">
                <a16:creationId xmlns:a16="http://schemas.microsoft.com/office/drawing/2014/main" id="{33539B21-266C-4687-B96E-FB7CCF892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17.11">
            <a:extLst xmlns:a="http://schemas.openxmlformats.org/drawingml/2006/main">
              <a:ext uri="{FF2B5EF4-FFF2-40B4-BE49-F238E27FC236}">
                <a16:creationId xmlns:a16="http://schemas.microsoft.com/office/drawing/2014/main" id="{882E5359-D3FE-4DCB-8AB6-152C2439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751058481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440677-B54C-413C-8BDC-C49C21CB8A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37c63bd2cb40f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3FE9E0-7F9F-46A4-956D-FEA423152053}"/>
              </a:ext>
            </a:extLst>
          </p:cNvPr>
          <p:cNvGraphicFramePr/>
          <p:nvPr/>
        </p:nvGraphicFramePr>
        <p:xfrm>
          <a:off xmlns:a="http://schemas.openxmlformats.org/drawingml/2006/main" x="609600" y="1657350"/>
          <a:ext xmlns:a="http://schemas.openxmlformats.org/drawingml/2006/main" cx="10972800" cy="40957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3790950"/>
                <a:gridCol w="7181850"/>
              </a:tblGrid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系统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按项目需求提供的应用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CRM与销售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潜在客户、商机、任务及跟进。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网页与移动应用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客户门户及内部工具。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电商与预约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商品目录、订单、预约及服务流程。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企业运营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库存、采购及团队协调。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数据与仪表板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指标、报表及运营可视化。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平台互联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交换数据并减少重复任务。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</a:tbl>
          </a:graphicData>
        </a:graphic>
      </p:graphicFrame>
      <p:sp>
        <p:nvSpPr>
          <p:cNvPr id="4" name="18.0">
            <a:extLst xmlns:a="http://schemas.openxmlformats.org/drawingml/2006/main">
              <a:ext uri="{FF2B5EF4-FFF2-40B4-BE49-F238E27FC236}">
                <a16:creationId xmlns:a16="http://schemas.microsoft.com/office/drawing/2014/main" id="{A22DCB40-1ECF-4E9F-886B-AE6CDFBD5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定制自动化与系统</a:t>
            </a:r>
          </a:p>
        </p:txBody>
      </p:sp>
      <p:sp>
        <p:nvSpPr>
          <p:cNvPr id="5" name="18.15">
            <a:extLst xmlns:a="http://schemas.openxmlformats.org/drawingml/2006/main">
              <a:ext uri="{FF2B5EF4-FFF2-40B4-BE49-F238E27FC236}">
                <a16:creationId xmlns:a16="http://schemas.microsoft.com/office/drawing/2014/main" id="{952AB006-1314-408E-8A40-B76FEB71C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18377"/>
            <a:ext cx="10973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实施与维护按模块、用户数、集成及业务量报价。</a:t>
            </a:r>
          </a:p>
        </p:txBody>
      </p:sp>
      <p:sp>
        <p:nvSpPr>
          <p:cNvPr id="6" name="18.16">
            <a:extLst xmlns:a="http://schemas.openxmlformats.org/drawingml/2006/main">
              <a:ext uri="{FF2B5EF4-FFF2-40B4-BE49-F238E27FC236}">
                <a16:creationId xmlns:a16="http://schemas.microsoft.com/office/drawing/2014/main" id="{CAE4CE6B-9522-43FB-B99A-46211F402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7" name="18.17">
            <a:extLst xmlns:a="http://schemas.openxmlformats.org/drawingml/2006/main">
              <a:ext uri="{FF2B5EF4-FFF2-40B4-BE49-F238E27FC236}">
                <a16:creationId xmlns:a16="http://schemas.microsoft.com/office/drawing/2014/main" id="{33DB0B10-E0C9-4687-8A29-010507C35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653029296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0D64BD-452C-4196-806B-A3BD943453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c87a7e8d6948e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58e722e8f1ee4b30"/>
            <a:extLst xmlns:a="http://schemas.openxmlformats.org/drawingml/2006/main">
              <a:ext uri="{FF2B5EF4-FFF2-40B4-BE49-F238E27FC236}">
                <a16:creationId xmlns:a16="http://schemas.microsoft.com/office/drawing/2014/main" id="{E1D9FFA1-56B6-4A00-9609-70A86AD46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07" y="6022797"/>
            <a:ext cx="4955223" cy="21635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7112ECBA-576A-4502-9479-53C6DC35E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900" y="5969000"/>
            <a:ext cx="7112000" cy="31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2" name="19.0">
            <a:extLst xmlns:a="http://schemas.openxmlformats.org/drawingml/2006/main">
              <a:ext uri="{FF2B5EF4-FFF2-40B4-BE49-F238E27FC236}">
                <a16:creationId xmlns:a16="http://schemas.microsoft.com/office/drawing/2014/main" id="{D4F86E11-1184-49E6-81CE-033A1B96A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Master Desk：运营管理</a:t>
            </a:r>
          </a:p>
        </p:txBody>
      </p:sp>
      <p:sp>
        <p:nvSpPr>
          <p:cNvPr id="13" name="19.1">
            <a:extLst xmlns:a="http://schemas.openxmlformats.org/drawingml/2006/main">
              <a:ext uri="{FF2B5EF4-FFF2-40B4-BE49-F238E27FC236}">
                <a16:creationId xmlns:a16="http://schemas.microsoft.com/office/drawing/2014/main" id="{1C4936AC-85E5-47ED-BE69-C68BD3EE7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06695"/>
            <a:ext cx="56389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销售与客户</a:t>
            </a:r>
          </a:p>
        </p:txBody>
      </p:sp>
      <p:sp>
        <p:nvSpPr>
          <p:cNvPr id="14" name="19.2">
            <a:extLst xmlns:a="http://schemas.openxmlformats.org/drawingml/2006/main">
              <a:ext uri="{FF2B5EF4-FFF2-40B4-BE49-F238E27FC236}">
                <a16:creationId xmlns:a16="http://schemas.microsoft.com/office/drawing/2014/main" id="{DE6D4AA0-A66D-41DE-8D1F-18467F89E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27301"/>
            <a:ext cx="56389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销售跟进与团队协调。</a:t>
            </a:r>
          </a:p>
        </p:txBody>
      </p:sp>
      <p:sp>
        <p:nvSpPr>
          <p:cNvPr id="15" name="19.3">
            <a:extLst xmlns:a="http://schemas.openxmlformats.org/drawingml/2006/main">
              <a:ext uri="{FF2B5EF4-FFF2-40B4-BE49-F238E27FC236}">
                <a16:creationId xmlns:a16="http://schemas.microsoft.com/office/drawing/2014/main" id="{0F64A4EE-CACD-4221-AF89-4E1DD9E7F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744933"/>
            <a:ext cx="56389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库存与采购</a:t>
            </a:r>
          </a:p>
        </p:txBody>
      </p:sp>
      <p:sp>
        <p:nvSpPr>
          <p:cNvPr id="16" name="19.4">
            <a:extLst xmlns:a="http://schemas.openxmlformats.org/drawingml/2006/main">
              <a:ext uri="{FF2B5EF4-FFF2-40B4-BE49-F238E27FC236}">
                <a16:creationId xmlns:a16="http://schemas.microsoft.com/office/drawing/2014/main" id="{D6978F5C-FA5B-4C0F-95FA-86562C57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165551"/>
            <a:ext cx="56389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库存、订单及库存变动可视化。</a:t>
            </a:r>
          </a:p>
        </p:txBody>
      </p:sp>
      <p:sp>
        <p:nvSpPr>
          <p:cNvPr id="17" name="19.5">
            <a:extLst xmlns:a="http://schemas.openxmlformats.org/drawingml/2006/main">
              <a:ext uri="{FF2B5EF4-FFF2-40B4-BE49-F238E27FC236}">
                <a16:creationId xmlns:a16="http://schemas.microsoft.com/office/drawing/2014/main" id="{1E0E244C-A249-45E4-B511-05CD35F9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783171"/>
            <a:ext cx="56389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佣金与财务</a:t>
            </a:r>
          </a:p>
        </p:txBody>
      </p:sp>
      <p:sp>
        <p:nvSpPr>
          <p:cNvPr id="18" name="19.6">
            <a:extLst xmlns:a="http://schemas.openxmlformats.org/drawingml/2006/main">
              <a:ext uri="{FF2B5EF4-FFF2-40B4-BE49-F238E27FC236}">
                <a16:creationId xmlns:a16="http://schemas.microsoft.com/office/drawing/2014/main" id="{0E7AFDD1-E2F6-4EEB-AB35-17EEF5F47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203789"/>
            <a:ext cx="56389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按业务规则进行计算并生成报表。</a:t>
            </a:r>
          </a:p>
        </p:txBody>
      </p:sp>
      <p:sp>
        <p:nvSpPr>
          <p:cNvPr id="19" name="19.7">
            <a:extLst xmlns:a="http://schemas.openxmlformats.org/drawingml/2006/main">
              <a:ext uri="{FF2B5EF4-FFF2-40B4-BE49-F238E27FC236}">
                <a16:creationId xmlns:a16="http://schemas.microsoft.com/office/drawing/2014/main" id="{35167074-DC33-450E-AD51-079F353FE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821408"/>
            <a:ext cx="56389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指标与自动化</a:t>
            </a:r>
          </a:p>
        </p:txBody>
      </p:sp>
      <p:sp>
        <p:nvSpPr>
          <p:cNvPr id="20" name="19.8">
            <a:extLst xmlns:a="http://schemas.openxmlformats.org/drawingml/2006/main">
              <a:ext uri="{FF2B5EF4-FFF2-40B4-BE49-F238E27FC236}">
                <a16:creationId xmlns:a16="http://schemas.microsoft.com/office/drawing/2014/main" id="{92AF52A8-78FA-4178-AB7D-BF3F33E35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242027"/>
            <a:ext cx="56389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仪表板、提醒及跨部门工作流程。</a:t>
            </a:r>
          </a:p>
        </p:txBody>
      </p:sp>
      <p:sp>
        <p:nvSpPr>
          <p:cNvPr id="21" name="19.9">
            <a:extLst xmlns:a="http://schemas.openxmlformats.org/drawingml/2006/main">
              <a:ext uri="{FF2B5EF4-FFF2-40B4-BE49-F238E27FC236}">
                <a16:creationId xmlns:a16="http://schemas.microsoft.com/office/drawing/2014/main" id="{18A13CC2-777B-4B51-B221-584BF3C72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202" y="5568914"/>
            <a:ext cx="5086198" cy="2903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4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9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平台概念示意图</a:t>
            </a:r>
          </a:p>
        </p:txBody>
      </p:sp>
      <p:sp>
        <p:nvSpPr>
          <p:cNvPr id="22" name="19.10">
            <a:extLst xmlns:a="http://schemas.openxmlformats.org/drawingml/2006/main">
              <a:ext uri="{FF2B5EF4-FFF2-40B4-BE49-F238E27FC236}">
                <a16:creationId xmlns:a16="http://schemas.microsoft.com/office/drawing/2014/main" id="{2CCC15A2-115A-403A-9872-102E82D4B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46902"/>
            <a:ext cx="109732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46788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46788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467886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bdf5967582f04538"/>
              </a:rPr>
              <a:t>申请Master Desk演示及服务范围说明</a:t>
            </a:r>
          </a:p>
        </p:txBody>
      </p:sp>
      <p:sp>
        <p:nvSpPr>
          <p:cNvPr id="23" name="19.11">
            <a:extLst xmlns:a="http://schemas.openxmlformats.org/drawingml/2006/main">
              <a:ext uri="{FF2B5EF4-FFF2-40B4-BE49-F238E27FC236}">
                <a16:creationId xmlns:a16="http://schemas.microsoft.com/office/drawing/2014/main" id="{86F0ADEC-314A-49EE-B56E-D927C53B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24" name="19.12">
            <a:extLst xmlns:a="http://schemas.openxmlformats.org/drawingml/2006/main">
              <a:ext uri="{FF2B5EF4-FFF2-40B4-BE49-F238E27FC236}">
                <a16:creationId xmlns:a16="http://schemas.microsoft.com/office/drawing/2014/main" id="{9B029A63-EBE1-4E02-80B9-C7E3F840C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078983017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CE53A8-1FB6-4F57-AE9A-99020B0788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ab99cef89d470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20.0">
            <a:extLst xmlns:a="http://schemas.openxmlformats.org/drawingml/2006/main">
              <a:ext uri="{FF2B5EF4-FFF2-40B4-BE49-F238E27FC236}">
                <a16:creationId xmlns:a16="http://schemas.microsoft.com/office/drawing/2014/main" id="{B6C963A2-46B8-43CD-B0E8-D249B5A82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销售增长与业务互联</a:t>
            </a:r>
          </a:p>
        </p:txBody>
      </p:sp>
      <p:sp>
        <p:nvSpPr>
          <p:cNvPr id="4" name="20.1">
            <a:extLst xmlns:a="http://schemas.openxmlformats.org/drawingml/2006/main">
              <a:ext uri="{FF2B5EF4-FFF2-40B4-BE49-F238E27FC236}">
                <a16:creationId xmlns:a16="http://schemas.microsoft.com/office/drawing/2014/main" id="{C15B8F33-7FEA-4353-A8AC-A566009FD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593521"/>
            <a:ext cx="52960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我们曾帮助客户将月销售额从</a:t>
            </a:r>
          </a:p>
        </p:txBody>
      </p:sp>
      <p:sp>
        <p:nvSpPr>
          <p:cNvPr id="5" name="20.2">
            <a:extLst xmlns:a="http://schemas.openxmlformats.org/drawingml/2006/main">
              <a:ext uri="{FF2B5EF4-FFF2-40B4-BE49-F238E27FC236}">
                <a16:creationId xmlns:a16="http://schemas.microsoft.com/office/drawing/2014/main" id="{FE0A3F99-4F05-4EF9-B246-AF77AAFB9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593521"/>
            <a:ext cx="5162880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1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提升至</a:t>
            </a:r>
          </a:p>
        </p:txBody>
      </p:sp>
      <p:sp>
        <p:nvSpPr>
          <p:cNvPr id="6" name="20.3">
            <a:extLst xmlns:a="http://schemas.openxmlformats.org/drawingml/2006/main">
              <a:ext uri="{FF2B5EF4-FFF2-40B4-BE49-F238E27FC236}">
                <a16:creationId xmlns:a16="http://schemas.microsoft.com/office/drawing/2014/main" id="{0126E2A3-5272-42E6-AD8B-3509E630E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030116"/>
            <a:ext cx="5296014" cy="9308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US$200,000</a:t>
            </a:r>
          </a:p>
        </p:txBody>
      </p:sp>
      <p:sp>
        <p:nvSpPr>
          <p:cNvPr id="7" name="20.4">
            <a:extLst xmlns:a="http://schemas.openxmlformats.org/drawingml/2006/main">
              <a:ext uri="{FF2B5EF4-FFF2-40B4-BE49-F238E27FC236}">
                <a16:creationId xmlns:a16="http://schemas.microsoft.com/office/drawing/2014/main" id="{190521C7-62E0-4422-B21B-27B4F5608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030116"/>
            <a:ext cx="5162880" cy="9308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US$1,000,000</a:t>
            </a:r>
          </a:p>
        </p:txBody>
      </p:sp>
      <p:sp>
        <p:nvSpPr>
          <p:cNvPr id="8" name="20.5">
            <a:extLst xmlns:a="http://schemas.openxmlformats.org/drawingml/2006/main">
              <a:ext uri="{FF2B5EF4-FFF2-40B4-BE49-F238E27FC236}">
                <a16:creationId xmlns:a16="http://schemas.microsoft.com/office/drawing/2014/main" id="{D04A3E7D-C2B2-4875-8163-D99CE049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019992"/>
            <a:ext cx="5296014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月销售额</a:t>
            </a:r>
          </a:p>
        </p:txBody>
      </p:sp>
      <p:sp>
        <p:nvSpPr>
          <p:cNvPr id="9" name="20.6">
            <a:extLst xmlns:a="http://schemas.openxmlformats.org/drawingml/2006/main">
              <a:ext uri="{FF2B5EF4-FFF2-40B4-BE49-F238E27FC236}">
                <a16:creationId xmlns:a16="http://schemas.microsoft.com/office/drawing/2014/main" id="{B641E747-7B75-4707-84A2-37C8A11C3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019992"/>
            <a:ext cx="51628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月销售额</a:t>
            </a:r>
          </a:p>
        </p:txBody>
      </p:sp>
      <p:sp>
        <p:nvSpPr>
          <p:cNvPr id="10" name="20.7">
            <a:extLst xmlns:a="http://schemas.openxmlformats.org/drawingml/2006/main">
              <a:ext uri="{FF2B5EF4-FFF2-40B4-BE49-F238E27FC236}">
                <a16:creationId xmlns:a16="http://schemas.microsoft.com/office/drawing/2014/main" id="{16D43E4F-C524-4AC1-8FF9-BB79F0E8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800826"/>
            <a:ext cx="5296014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合适的营销活动与策略</a:t>
            </a:r>
          </a:p>
        </p:txBody>
      </p:sp>
      <p:sp>
        <p:nvSpPr>
          <p:cNvPr id="11" name="20.8">
            <a:extLst xmlns:a="http://schemas.openxmlformats.org/drawingml/2006/main">
              <a:ext uri="{FF2B5EF4-FFF2-40B4-BE49-F238E27FC236}">
                <a16:creationId xmlns:a16="http://schemas.microsoft.com/office/drawing/2014/main" id="{E8A9D44F-9CB3-4C85-8CEA-0B2A1FCBA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289197"/>
            <a:ext cx="5296014" cy="9441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通过定向营销活动及销售策略，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吸引客户并将商机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转化为销售。</a:t>
            </a:r>
          </a:p>
        </p:txBody>
      </p:sp>
      <p:sp>
        <p:nvSpPr>
          <p:cNvPr id="12" name="20.9">
            <a:extLst xmlns:a="http://schemas.openxmlformats.org/drawingml/2006/main">
              <a:ext uri="{FF2B5EF4-FFF2-40B4-BE49-F238E27FC236}">
                <a16:creationId xmlns:a16="http://schemas.microsoft.com/office/drawing/2014/main" id="{0575D1DE-FDA0-41E1-8571-02BFD4232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801890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数据集中与互联</a:t>
            </a:r>
          </a:p>
        </p:txBody>
      </p:sp>
      <p:sp>
        <p:nvSpPr>
          <p:cNvPr id="13" name="20.10">
            <a:extLst xmlns:a="http://schemas.openxmlformats.org/drawingml/2006/main">
              <a:ext uri="{FF2B5EF4-FFF2-40B4-BE49-F238E27FC236}">
                <a16:creationId xmlns:a16="http://schemas.microsoft.com/office/drawing/2014/main" id="{2C0185DE-16CA-45B4-825F-7DA39AA95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4289197"/>
            <a:ext cx="5162880" cy="9441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统筹业务运营，明确职责，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支持团队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实时协作。</a:t>
            </a:r>
          </a:p>
        </p:txBody>
      </p:sp>
      <p:sp>
        <p:nvSpPr>
          <p:cNvPr id="14" name="20.11">
            <a:extLst xmlns:a="http://schemas.openxmlformats.org/drawingml/2006/main">
              <a:ext uri="{FF2B5EF4-FFF2-40B4-BE49-F238E27FC236}">
                <a16:creationId xmlns:a16="http://schemas.microsoft.com/office/drawing/2014/main" id="{81A13D31-BA02-49A1-AB23-9855D50C9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669209"/>
            <a:ext cx="10973283" cy="7027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让企业主的管理更轻松：减少运营负担，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更好地掌握职责分工和团队工作。</a:t>
            </a:r>
          </a:p>
        </p:txBody>
      </p:sp>
      <p:sp>
        <p:nvSpPr>
          <p:cNvPr id="15" name="20.12">
            <a:extLst xmlns:a="http://schemas.openxmlformats.org/drawingml/2006/main">
              <a:ext uri="{FF2B5EF4-FFF2-40B4-BE49-F238E27FC236}">
                <a16:creationId xmlns:a16="http://schemas.microsoft.com/office/drawing/2014/main" id="{BE15512F-66F3-4235-98E3-316F0F1B4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6" name="20.13">
            <a:extLst xmlns:a="http://schemas.openxmlformats.org/drawingml/2006/main">
              <a:ext uri="{FF2B5EF4-FFF2-40B4-BE49-F238E27FC236}">
                <a16:creationId xmlns:a16="http://schemas.microsoft.com/office/drawing/2014/main" id="{AB58A831-8420-4962-B278-D774486AA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021475402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72F398-CD95-47D4-838C-0E1D050A52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8498e61b28498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21.0">
            <a:extLst xmlns:a="http://schemas.openxmlformats.org/drawingml/2006/main">
              <a:ext uri="{FF2B5EF4-FFF2-40B4-BE49-F238E27FC236}">
                <a16:creationId xmlns:a16="http://schemas.microsoft.com/office/drawing/2014/main" id="{512BCC53-038E-4B8E-97BA-E0030A332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如何将营销活动与销售关联</a:t>
            </a:r>
          </a:p>
        </p:txBody>
      </p:sp>
      <p:sp>
        <p:nvSpPr>
          <p:cNvPr id="4" name="21.1">
            <a:extLst xmlns:a="http://schemas.openxmlformats.org/drawingml/2006/main">
              <a:ext uri="{FF2B5EF4-FFF2-40B4-BE49-F238E27FC236}">
                <a16:creationId xmlns:a16="http://schemas.microsoft.com/office/drawing/2014/main" id="{5D3EC110-0E6E-4BF0-AF1A-4F1945AD2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34066"/>
            <a:ext cx="34929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可衡量的客户获取</a:t>
            </a:r>
          </a:p>
        </p:txBody>
      </p:sp>
      <p:sp>
        <p:nvSpPr>
          <p:cNvPr id="5" name="21.2">
            <a:extLst xmlns:a="http://schemas.openxmlformats.org/drawingml/2006/main">
              <a:ext uri="{FF2B5EF4-FFF2-40B4-BE49-F238E27FC236}">
                <a16:creationId xmlns:a16="http://schemas.microsoft.com/office/drawing/2014/main" id="{21CC5F45-D162-4CA0-AD34-E2B6CBAF3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877" y="1733711"/>
            <a:ext cx="728652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将广告和表单与各联系人的来源关联。</a:t>
            </a:r>
          </a:p>
        </p:txBody>
      </p:sp>
      <p:sp>
        <p:nvSpPr>
          <p:cNvPr id="6" name="21.3">
            <a:extLst xmlns:a="http://schemas.openxmlformats.org/drawingml/2006/main">
              <a:ext uri="{FF2B5EF4-FFF2-40B4-BE49-F238E27FC236}">
                <a16:creationId xmlns:a16="http://schemas.microsoft.com/office/drawing/2014/main" id="{3BADD725-2D40-46EC-A69D-78D8B2426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801108"/>
            <a:ext cx="34929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销售跟进</a:t>
            </a:r>
          </a:p>
        </p:txBody>
      </p:sp>
      <p:sp>
        <p:nvSpPr>
          <p:cNvPr id="7" name="21.4">
            <a:extLst xmlns:a="http://schemas.openxmlformats.org/drawingml/2006/main">
              <a:ext uri="{FF2B5EF4-FFF2-40B4-BE49-F238E27FC236}">
                <a16:creationId xmlns:a16="http://schemas.microsoft.com/office/drawing/2014/main" id="{A969918E-8C7F-4A97-98D7-7BCDA11BD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877" y="2800752"/>
            <a:ext cx="728652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CRM记录预约、报价及各商机所处阶段。</a:t>
            </a:r>
          </a:p>
        </p:txBody>
      </p:sp>
      <p:sp>
        <p:nvSpPr>
          <p:cNvPr id="8" name="21.5">
            <a:extLst xmlns:a="http://schemas.openxmlformats.org/drawingml/2006/main">
              <a:ext uri="{FF2B5EF4-FFF2-40B4-BE49-F238E27FC236}">
                <a16:creationId xmlns:a16="http://schemas.microsoft.com/office/drawing/2014/main" id="{8F085405-CBB3-44D4-AA35-123477F6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867793"/>
            <a:ext cx="34929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销售核对</a:t>
            </a:r>
          </a:p>
        </p:txBody>
      </p:sp>
      <p:sp>
        <p:nvSpPr>
          <p:cNvPr id="9" name="21.6">
            <a:extLst xmlns:a="http://schemas.openxmlformats.org/drawingml/2006/main">
              <a:ext uri="{FF2B5EF4-FFF2-40B4-BE49-F238E27FC236}">
                <a16:creationId xmlns:a16="http://schemas.microsoft.com/office/drawing/2014/main" id="{3E835943-A802-4C2E-89D2-7D26EF469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877" y="3867425"/>
            <a:ext cx="728652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将订单与联系人匹配，检查重复记录及退货。</a:t>
            </a:r>
          </a:p>
        </p:txBody>
      </p:sp>
      <p:sp>
        <p:nvSpPr>
          <p:cNvPr id="10" name="21.7">
            <a:extLst xmlns:a="http://schemas.openxmlformats.org/drawingml/2006/main">
              <a:ext uri="{FF2B5EF4-FFF2-40B4-BE49-F238E27FC236}">
                <a16:creationId xmlns:a16="http://schemas.microsoft.com/office/drawing/2014/main" id="{24E6358D-082F-4909-9C6B-FE241467A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934466"/>
            <a:ext cx="34929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基于数据的决策</a:t>
            </a:r>
          </a:p>
        </p:txBody>
      </p:sp>
      <p:sp>
        <p:nvSpPr>
          <p:cNvPr id="11" name="21.8">
            <a:extLst xmlns:a="http://schemas.openxmlformats.org/drawingml/2006/main">
              <a:ext uri="{FF2B5EF4-FFF2-40B4-BE49-F238E27FC236}">
                <a16:creationId xmlns:a16="http://schemas.microsoft.com/office/drawing/2014/main" id="{2617805A-BB45-4B49-8107-6A81CE2CB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877" y="4934111"/>
            <a:ext cx="728652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评估单客获取成本、归因销售额和复购情况，以调整方案。</a:t>
            </a:r>
          </a:p>
        </p:txBody>
      </p:sp>
      <p:sp>
        <p:nvSpPr>
          <p:cNvPr id="12" name="21.9">
            <a:extLst xmlns:a="http://schemas.openxmlformats.org/drawingml/2006/main">
              <a:ext uri="{FF2B5EF4-FFF2-40B4-BE49-F238E27FC236}">
                <a16:creationId xmlns:a16="http://schemas.microsoft.com/office/drawing/2014/main" id="{F6492A83-E103-4EFE-959C-1DCFB43CE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005102"/>
            <a:ext cx="10973283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衡量结果取决于可用数据及约定的归因模型。</a:t>
            </a:r>
          </a:p>
        </p:txBody>
      </p:sp>
      <p:sp>
        <p:nvSpPr>
          <p:cNvPr id="13" name="21.10">
            <a:extLst xmlns:a="http://schemas.openxmlformats.org/drawingml/2006/main">
              <a:ext uri="{FF2B5EF4-FFF2-40B4-BE49-F238E27FC236}">
                <a16:creationId xmlns:a16="http://schemas.microsoft.com/office/drawing/2014/main" id="{4C0BA5FB-FCE1-40ED-8348-B840E86AB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21.11">
            <a:extLst xmlns:a="http://schemas.openxmlformats.org/drawingml/2006/main">
              <a:ext uri="{FF2B5EF4-FFF2-40B4-BE49-F238E27FC236}">
                <a16:creationId xmlns:a16="http://schemas.microsoft.com/office/drawing/2014/main" id="{796C412B-B8CE-40EE-9499-3D7C60071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417574063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4F41B1-4262-47A5-9627-AB911108F7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094f6885c0455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4004AE-F453-4501-856C-6FF502C95FEF}"/>
              </a:ext>
            </a:extLst>
          </p:cNvPr>
          <p:cNvGraphicFramePr/>
          <p:nvPr/>
        </p:nvGraphicFramePr>
        <p:xfrm>
          <a:off xmlns:a="http://schemas.openxmlformats.org/drawingml/2006/main" x="609600" y="1638300"/>
          <a:ext xmlns:a="http://schemas.openxmlformats.org/drawingml/2006/main" cx="10972800" cy="4024313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3657600"/>
                <a:gridCol w="7315200"/>
              </a:tblGrid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另行报价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适用情形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更多内容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超过5个页面、20件商品或40个规格变体。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更多设计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新标志、复杂插画或额外设计素材。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更多修改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自第3轮起，或变更已批准的设计概念。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高级功能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预约、CRM、AI、Master Desk及定制集成。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其他市场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新增语言、货币、品牌或Google商家地点。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持续服务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Arial Unicode MS"/>
                          <a:ea typeface="Arial Unicode MS"/>
                          <a:cs typeface="Arial Unicode MS"/>
                        </a:rPr>
                        <a:t>月度SEO、营销活动、发帖及社交媒体客服。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</a:tbl>
          </a:graphicData>
        </a:graphic>
      </p:graphicFrame>
      <p:sp>
        <p:nvSpPr>
          <p:cNvPr id="4" name="22.0">
            <a:extLst xmlns:a="http://schemas.openxmlformats.org/drawingml/2006/main">
              <a:ext uri="{FF2B5EF4-FFF2-40B4-BE49-F238E27FC236}">
                <a16:creationId xmlns:a16="http://schemas.microsoft.com/office/drawing/2014/main" id="{5FC6E653-0FCC-4883-83A8-3304D953C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附加服务：明确服务边界</a:t>
            </a:r>
          </a:p>
        </p:txBody>
      </p:sp>
      <p:sp>
        <p:nvSpPr>
          <p:cNvPr id="5" name="22.15">
            <a:extLst xmlns:a="http://schemas.openxmlformats.org/drawingml/2006/main">
              <a:ext uri="{FF2B5EF4-FFF2-40B4-BE49-F238E27FC236}">
                <a16:creationId xmlns:a16="http://schemas.microsoft.com/office/drawing/2014/main" id="{EA871D7F-91AE-456C-A77E-4D39251AD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887991"/>
            <a:ext cx="10973283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每项附加服务均须在开始前以书面形式确认范围、价格和工期。</a:t>
            </a:r>
          </a:p>
        </p:txBody>
      </p:sp>
      <p:sp>
        <p:nvSpPr>
          <p:cNvPr id="6" name="22.16">
            <a:extLst xmlns:a="http://schemas.openxmlformats.org/drawingml/2006/main">
              <a:ext uri="{FF2B5EF4-FFF2-40B4-BE49-F238E27FC236}">
                <a16:creationId xmlns:a16="http://schemas.microsoft.com/office/drawing/2014/main" id="{227D8BBE-8F1C-4AEC-ACCC-282B99E58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7" name="22.17">
            <a:extLst xmlns:a="http://schemas.openxmlformats.org/drawingml/2006/main">
              <a:ext uri="{FF2B5EF4-FFF2-40B4-BE49-F238E27FC236}">
                <a16:creationId xmlns:a16="http://schemas.microsoft.com/office/drawing/2014/main" id="{1F3F0F6E-CA83-465D-84F7-B1B8637F6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541646872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BEFE0D-B468-4D1D-9E28-E2EB6DAD61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4ae9498e36470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23.0">
            <a:extLst xmlns:a="http://schemas.openxmlformats.org/drawingml/2006/main">
              <a:ext uri="{FF2B5EF4-FFF2-40B4-BE49-F238E27FC236}">
                <a16:creationId xmlns:a16="http://schemas.microsoft.com/office/drawing/2014/main" id="{2BCDD38C-828B-40DF-A9CA-45CC96E6D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外部费用与客户提供的材料</a:t>
            </a:r>
          </a:p>
        </p:txBody>
      </p:sp>
      <p:sp>
        <p:nvSpPr>
          <p:cNvPr id="4" name="23.1">
            <a:extLst xmlns:a="http://schemas.openxmlformats.org/drawingml/2006/main">
              <a:ext uri="{FF2B5EF4-FFF2-40B4-BE49-F238E27FC236}">
                <a16:creationId xmlns:a16="http://schemas.microsoft.com/office/drawing/2014/main" id="{41E86671-35E1-4D7F-A427-6F5BB2EF8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25771"/>
            <a:ext cx="52960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软件、AI及支付</a:t>
            </a:r>
          </a:p>
        </p:txBody>
      </p:sp>
      <p:sp>
        <p:nvSpPr>
          <p:cNvPr id="5" name="23.2">
            <a:extLst xmlns:a="http://schemas.openxmlformats.org/drawingml/2006/main">
              <a:ext uri="{FF2B5EF4-FFF2-40B4-BE49-F238E27FC236}">
                <a16:creationId xmlns:a16="http://schemas.microsoft.com/office/drawing/2014/main" id="{F7A96AA8-E59F-4DFB-B031-2A986181A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65199"/>
            <a:ext cx="5296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根据项目需要支付软件许可、AI用量、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消息服务及支付手续费。</a:t>
            </a:r>
          </a:p>
        </p:txBody>
      </p:sp>
      <p:sp>
        <p:nvSpPr>
          <p:cNvPr id="6" name="23.3">
            <a:extLst xmlns:a="http://schemas.openxmlformats.org/drawingml/2006/main">
              <a:ext uri="{FF2B5EF4-FFF2-40B4-BE49-F238E27FC236}">
                <a16:creationId xmlns:a16="http://schemas.microsoft.com/office/drawing/2014/main" id="{54EDE13E-F62C-461E-A1E8-C57BA79F5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25771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制作与媒体</a:t>
            </a:r>
          </a:p>
        </p:txBody>
      </p:sp>
      <p:sp>
        <p:nvSpPr>
          <p:cNvPr id="7" name="23.4">
            <a:extLst xmlns:a="http://schemas.openxmlformats.org/drawingml/2006/main">
              <a:ext uri="{FF2B5EF4-FFF2-40B4-BE49-F238E27FC236}">
                <a16:creationId xmlns:a16="http://schemas.microsoft.com/office/drawing/2014/main" id="{2326978E-9EFD-4B68-9A06-037994456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165199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广告、摄影、视频及印刷，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按合同约定的预算执行。</a:t>
            </a:r>
          </a:p>
        </p:txBody>
      </p:sp>
      <p:sp>
        <p:nvSpPr>
          <p:cNvPr id="8" name="23.5">
            <a:extLst xmlns:a="http://schemas.openxmlformats.org/drawingml/2006/main">
              <a:ext uri="{FF2B5EF4-FFF2-40B4-BE49-F238E27FC236}">
                <a16:creationId xmlns:a16="http://schemas.microsoft.com/office/drawing/2014/main" id="{2E30CC57-58DF-4A5E-B163-82A64EBDE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725932"/>
            <a:ext cx="52960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资料与授权</a:t>
            </a:r>
          </a:p>
        </p:txBody>
      </p:sp>
      <p:sp>
        <p:nvSpPr>
          <p:cNvPr id="9" name="23.6">
            <a:extLst xmlns:a="http://schemas.openxmlformats.org/drawingml/2006/main">
              <a:ext uri="{FF2B5EF4-FFF2-40B4-BE49-F238E27FC236}">
                <a16:creationId xmlns:a16="http://schemas.microsoft.com/office/drawing/2014/main" id="{826B7238-2651-481E-A7D6-56A4A9525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165360"/>
            <a:ext cx="5296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客户提供文案、照片、价格、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访问权限及材料使用权。</a:t>
            </a:r>
          </a:p>
        </p:txBody>
      </p:sp>
      <p:sp>
        <p:nvSpPr>
          <p:cNvPr id="10" name="23.7">
            <a:extLst xmlns:a="http://schemas.openxmlformats.org/drawingml/2006/main">
              <a:ext uri="{FF2B5EF4-FFF2-40B4-BE49-F238E27FC236}">
                <a16:creationId xmlns:a16="http://schemas.microsoft.com/office/drawing/2014/main" id="{7538E32A-21F3-4E1E-B995-7BB404D00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725932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1" b="1">
                <a:solidFill>
                  <a:srgbClr val="B49872"/>
                </a:solidFill>
                <a:latin typeface="Arial Unicode MS"/>
                <a:ea typeface="Arial Unicode MS"/>
                <a:cs typeface="Arial Unicode MS"/>
              </a:rPr>
              <a:t>政策与运营</a:t>
            </a:r>
          </a:p>
        </p:txBody>
      </p:sp>
      <p:sp>
        <p:nvSpPr>
          <p:cNvPr id="11" name="23.8">
            <a:extLst xmlns:a="http://schemas.openxmlformats.org/drawingml/2006/main">
              <a:ext uri="{FF2B5EF4-FFF2-40B4-BE49-F238E27FC236}">
                <a16:creationId xmlns:a16="http://schemas.microsoft.com/office/drawing/2014/main" id="{60E29523-D5DD-4B3A-B178-3CBA53E1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4165360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客户批准销售政策，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rPr>
              <a:t>并管理订单、库存及客户服务。</a:t>
            </a:r>
          </a:p>
        </p:txBody>
      </p:sp>
      <p:sp>
        <p:nvSpPr>
          <p:cNvPr id="12" name="23.9">
            <a:extLst xmlns:a="http://schemas.openxmlformats.org/drawingml/2006/main">
              <a:ext uri="{FF2B5EF4-FFF2-40B4-BE49-F238E27FC236}">
                <a16:creationId xmlns:a16="http://schemas.microsoft.com/office/drawing/2014/main" id="{753BF93F-9B40-45C4-A181-B013BD685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689867"/>
            <a:ext cx="109732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A9A7A1"/>
                </a:solidFill>
                <a:latin typeface="Arial Unicode MS"/>
                <a:ea typeface="Arial Unicode MS"/>
                <a:cs typeface="Arial Unicode MS"/>
              </a:rPr>
              <a:t>支付网关及Google的审核由各自服务商决定。</a:t>
            </a:r>
          </a:p>
        </p:txBody>
      </p:sp>
      <p:sp>
        <p:nvSpPr>
          <p:cNvPr id="13" name="23.10">
            <a:extLst xmlns:a="http://schemas.openxmlformats.org/drawingml/2006/main">
              <a:ext uri="{FF2B5EF4-FFF2-40B4-BE49-F238E27FC236}">
                <a16:creationId xmlns:a16="http://schemas.microsoft.com/office/drawing/2014/main" id="{8B56991C-657E-4F88-A134-E19BE1632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23.11">
            <a:extLst xmlns:a="http://schemas.openxmlformats.org/drawingml/2006/main">
              <a:ext uri="{FF2B5EF4-FFF2-40B4-BE49-F238E27FC236}">
                <a16:creationId xmlns:a16="http://schemas.microsoft.com/office/drawing/2014/main" id="{1DD90E1D-B7F9-4631-8A63-83E1C40DB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114260243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D4D24F-4968-4E5C-8E92-D503AA06C4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9735856c0d4ac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24.0">
            <a:extLst xmlns:a="http://schemas.openxmlformats.org/drawingml/2006/main">
              <a:ext uri="{FF2B5EF4-FFF2-40B4-BE49-F238E27FC236}">
                <a16:creationId xmlns:a16="http://schemas.microsoft.com/office/drawing/2014/main" id="{9A38563E-895F-4BA5-8C91-38F217BA6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工作流程与交付</a:t>
            </a:r>
          </a:p>
        </p:txBody>
      </p:sp>
      <p:sp>
        <p:nvSpPr>
          <p:cNvPr id="4" name="24.1">
            <a:extLst xmlns:a="http://schemas.openxmlformats.org/drawingml/2006/main">
              <a:ext uri="{FF2B5EF4-FFF2-40B4-BE49-F238E27FC236}">
                <a16:creationId xmlns:a16="http://schemas.microsoft.com/office/drawing/2014/main" id="{F28B96CE-AB79-4EBD-AA36-575667301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11476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5" name="24.2">
            <a:extLst xmlns:a="http://schemas.openxmlformats.org/drawingml/2006/main">
              <a:ext uri="{FF2B5EF4-FFF2-40B4-BE49-F238E27FC236}">
                <a16:creationId xmlns:a16="http://schemas.microsoft.com/office/drawing/2014/main" id="{39F6D217-3788-49BC-A313-B951DB998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1724099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项目定义</a:t>
            </a:r>
          </a:p>
        </p:txBody>
      </p:sp>
      <p:sp>
        <p:nvSpPr>
          <p:cNvPr id="6" name="24.3">
            <a:extLst xmlns:a="http://schemas.openxmlformats.org/drawingml/2006/main">
              <a:ext uri="{FF2B5EF4-FFF2-40B4-BE49-F238E27FC236}">
                <a16:creationId xmlns:a16="http://schemas.microsoft.com/office/drawing/2014/main" id="{E9D1BAAD-ADA5-4843-923B-8C42558BA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2183918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确认套餐、页面、材料和访问权限，书面确定范围。</a:t>
            </a:r>
          </a:p>
        </p:txBody>
      </p:sp>
      <p:sp>
        <p:nvSpPr>
          <p:cNvPr id="7" name="24.4">
            <a:extLst xmlns:a="http://schemas.openxmlformats.org/drawingml/2006/main">
              <a:ext uri="{FF2B5EF4-FFF2-40B4-BE49-F238E27FC236}">
                <a16:creationId xmlns:a16="http://schemas.microsoft.com/office/drawing/2014/main" id="{95551709-0CC1-478F-8263-3C642333B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730639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8" name="24.5">
            <a:extLst xmlns:a="http://schemas.openxmlformats.org/drawingml/2006/main">
              <a:ext uri="{FF2B5EF4-FFF2-40B4-BE49-F238E27FC236}">
                <a16:creationId xmlns:a16="http://schemas.microsoft.com/office/drawing/2014/main" id="{64CED0BE-1D39-4C1F-AF81-392F05260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2743261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设计与审核</a:t>
            </a:r>
          </a:p>
        </p:txBody>
      </p:sp>
      <p:sp>
        <p:nvSpPr>
          <p:cNvPr id="9" name="24.6">
            <a:extLst xmlns:a="http://schemas.openxmlformats.org/drawingml/2006/main">
              <a:ext uri="{FF2B5EF4-FFF2-40B4-BE49-F238E27FC236}">
                <a16:creationId xmlns:a16="http://schemas.microsoft.com/office/drawing/2014/main" id="{1470D190-04C6-4679-B6D8-2D15D9A5F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3203081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提供视觉设计方案，最多2轮汇总修改。</a:t>
            </a:r>
          </a:p>
        </p:txBody>
      </p:sp>
      <p:sp>
        <p:nvSpPr>
          <p:cNvPr id="10" name="24.7">
            <a:extLst xmlns:a="http://schemas.openxmlformats.org/drawingml/2006/main">
              <a:ext uri="{FF2B5EF4-FFF2-40B4-BE49-F238E27FC236}">
                <a16:creationId xmlns:a16="http://schemas.microsoft.com/office/drawing/2014/main" id="{C554BE35-C136-47BF-81D8-289D8D8FB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49801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1" name="24.8">
            <a:extLst xmlns:a="http://schemas.openxmlformats.org/drawingml/2006/main">
              <a:ext uri="{FF2B5EF4-FFF2-40B4-BE49-F238E27FC236}">
                <a16:creationId xmlns:a16="http://schemas.microsoft.com/office/drawing/2014/main" id="{97D14A4C-7FE8-42E7-BF1F-94C15356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3762423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搭建与测试</a:t>
            </a:r>
          </a:p>
        </p:txBody>
      </p:sp>
      <p:sp>
        <p:nvSpPr>
          <p:cNvPr id="12" name="24.9">
            <a:extLst xmlns:a="http://schemas.openxmlformats.org/drawingml/2006/main">
              <a:ext uri="{FF2B5EF4-FFF2-40B4-BE49-F238E27FC236}">
                <a16:creationId xmlns:a16="http://schemas.microsoft.com/office/drawing/2014/main" id="{26423FF0-A4AC-4175-86DD-A5D24FC5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4222243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检查手机端、链接、表单并进行购买测试。</a:t>
            </a:r>
          </a:p>
        </p:txBody>
      </p:sp>
      <p:sp>
        <p:nvSpPr>
          <p:cNvPr id="13" name="24.10">
            <a:extLst xmlns:a="http://schemas.openxmlformats.org/drawingml/2006/main">
              <a:ext uri="{FF2B5EF4-FFF2-40B4-BE49-F238E27FC236}">
                <a16:creationId xmlns:a16="http://schemas.microsoft.com/office/drawing/2014/main" id="{7969F2D0-F159-4B00-913C-9D66C310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68963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14" name="24.11">
            <a:extLst xmlns:a="http://schemas.openxmlformats.org/drawingml/2006/main">
              <a:ext uri="{FF2B5EF4-FFF2-40B4-BE49-F238E27FC236}">
                <a16:creationId xmlns:a16="http://schemas.microsoft.com/office/drawing/2014/main" id="{29FA8653-E7DD-45DD-BF4D-60AC6FE2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4781573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上线与文件交付</a:t>
            </a:r>
          </a:p>
        </p:txBody>
      </p:sp>
      <p:sp>
        <p:nvSpPr>
          <p:cNvPr id="15" name="24.12">
            <a:extLst xmlns:a="http://schemas.openxmlformats.org/drawingml/2006/main">
              <a:ext uri="{FF2B5EF4-FFF2-40B4-BE49-F238E27FC236}">
                <a16:creationId xmlns:a16="http://schemas.microsoft.com/office/drawing/2014/main" id="{60279D87-6E99-448A-B29B-45B4D281F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5241405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1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交付设计文件及网站访问权限，启用月度服务。</a:t>
            </a:r>
          </a:p>
        </p:txBody>
      </p:sp>
      <p:sp>
        <p:nvSpPr>
          <p:cNvPr id="16" name="24.13">
            <a:extLst xmlns:a="http://schemas.openxmlformats.org/drawingml/2006/main">
              <a:ext uri="{FF2B5EF4-FFF2-40B4-BE49-F238E27FC236}">
                <a16:creationId xmlns:a16="http://schemas.microsoft.com/office/drawing/2014/main" id="{6B46741E-0A4F-4739-BDD4-A78871667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37452"/>
            <a:ext cx="10973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9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确认材料及范围后，约定工期和付款方式。</a:t>
            </a:r>
          </a:p>
        </p:txBody>
      </p:sp>
      <p:sp>
        <p:nvSpPr>
          <p:cNvPr id="17" name="24.14">
            <a:extLst xmlns:a="http://schemas.openxmlformats.org/drawingml/2006/main">
              <a:ext uri="{FF2B5EF4-FFF2-40B4-BE49-F238E27FC236}">
                <a16:creationId xmlns:a16="http://schemas.microsoft.com/office/drawing/2014/main" id="{AC2867F3-4F50-42A3-8247-F3CEDACE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8" name="24.15">
            <a:extLst xmlns:a="http://schemas.openxmlformats.org/drawingml/2006/main">
              <a:ext uri="{FF2B5EF4-FFF2-40B4-BE49-F238E27FC236}">
                <a16:creationId xmlns:a16="http://schemas.microsoft.com/office/drawing/2014/main" id="{518B3552-821B-40EB-9706-44BF0DDAB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92752554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E85638-CBFD-4C6B-A90A-CFA997D76D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2d953274a4424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7f6bfefdfe5d4add"/>
            <a:extLst xmlns:a="http://schemas.openxmlformats.org/drawingml/2006/main">
              <a:ext uri="{FF2B5EF4-FFF2-40B4-BE49-F238E27FC236}">
                <a16:creationId xmlns:a16="http://schemas.microsoft.com/office/drawing/2014/main" id="{90566050-1250-4DD3-90CC-DED3AAAB2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88" y="4191114"/>
            <a:ext cx="6143574" cy="6282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Enlace original 2">
            <a:hlinkClick xmlns:r="http://schemas.openxmlformats.org/officeDocument/2006/relationships" xmlns:a="http://schemas.openxmlformats.org/drawingml/2006/main" r:id="R43ec64bf34e843d1"/>
            <a:extLst xmlns:a="http://schemas.openxmlformats.org/drawingml/2006/main">
              <a:ext uri="{FF2B5EF4-FFF2-40B4-BE49-F238E27FC236}">
                <a16:creationId xmlns:a16="http://schemas.microsoft.com/office/drawing/2014/main" id="{DF349F79-9A6C-4575-AF20-F2F24B4AA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09" y="4276801"/>
            <a:ext cx="5762333" cy="5234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2" name="Enlace original 3">
            <a:hlinkClick xmlns:r="http://schemas.openxmlformats.org/officeDocument/2006/relationships" xmlns:a="http://schemas.openxmlformats.org/drawingml/2006/main" r:id="R0c8e7f697e054bc6"/>
            <a:extLst xmlns:a="http://schemas.openxmlformats.org/drawingml/2006/main">
              <a:ext uri="{FF2B5EF4-FFF2-40B4-BE49-F238E27FC236}">
                <a16:creationId xmlns:a16="http://schemas.microsoft.com/office/drawing/2014/main" id="{0E3C4B46-502C-473C-8C35-2ECAFDA1F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88" y="4905349"/>
            <a:ext cx="6143574" cy="62820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3" name="Enlace original 4">
            <a:hlinkClick xmlns:r="http://schemas.openxmlformats.org/officeDocument/2006/relationships" xmlns:a="http://schemas.openxmlformats.org/drawingml/2006/main" r:id="R4bf43d3405524c38"/>
            <a:extLst xmlns:a="http://schemas.openxmlformats.org/drawingml/2006/main">
              <a:ext uri="{FF2B5EF4-FFF2-40B4-BE49-F238E27FC236}">
                <a16:creationId xmlns:a16="http://schemas.microsoft.com/office/drawing/2014/main" id="{6F9AD21C-BD27-4779-A713-528BFF611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09" y="4991036"/>
            <a:ext cx="5762333" cy="5234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4" name="Enlace original 5">
            <a:hlinkClick xmlns:r="http://schemas.openxmlformats.org/officeDocument/2006/relationships" xmlns:a="http://schemas.openxmlformats.org/drawingml/2006/main" r:id="R43e161f88e11465f"/>
            <a:extLst xmlns:a="http://schemas.openxmlformats.org/drawingml/2006/main">
              <a:ext uri="{FF2B5EF4-FFF2-40B4-BE49-F238E27FC236}">
                <a16:creationId xmlns:a16="http://schemas.microsoft.com/office/drawing/2014/main" id="{2FE17D82-B54D-48CD-83BF-9B3DAA86E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88" y="5619598"/>
            <a:ext cx="6143574" cy="6282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5" name="Enlace original 6">
            <a:hlinkClick xmlns:r="http://schemas.openxmlformats.org/officeDocument/2006/relationships" xmlns:a="http://schemas.openxmlformats.org/drawingml/2006/main" r:id="Rd88463e82280452b"/>
            <a:extLst xmlns:a="http://schemas.openxmlformats.org/drawingml/2006/main">
              <a:ext uri="{FF2B5EF4-FFF2-40B4-BE49-F238E27FC236}">
                <a16:creationId xmlns:a16="http://schemas.microsoft.com/office/drawing/2014/main" id="{4D6B67AA-86A6-4272-959A-DCB1F0EAD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09" y="5705640"/>
            <a:ext cx="5762333" cy="5234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6" name="Enlace original 7">
            <a:hlinkClick xmlns:r="http://schemas.openxmlformats.org/officeDocument/2006/relationships" xmlns:a="http://schemas.openxmlformats.org/drawingml/2006/main" r:id="R8539b8120cbd42bb"/>
            <a:extLst xmlns:a="http://schemas.openxmlformats.org/drawingml/2006/main">
              <a:ext uri="{FF2B5EF4-FFF2-40B4-BE49-F238E27FC236}">
                <a16:creationId xmlns:a16="http://schemas.microsoft.com/office/drawing/2014/main" id="{5D2F2E2E-7329-4E28-972E-87CF83AC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87" y="6491160"/>
            <a:ext cx="3123895" cy="1781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7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8D76B01F-56E5-4ABB-A255-D30560C9C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900" y="6438900"/>
            <a:ext cx="38100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8" name="25.0">
            <a:extLst xmlns:a="http://schemas.openxmlformats.org/drawingml/2006/main">
              <a:ext uri="{FF2B5EF4-FFF2-40B4-BE49-F238E27FC236}">
                <a16:creationId xmlns:a16="http://schemas.microsoft.com/office/drawing/2014/main" id="{4B471B7A-915D-4E87-88E9-00E89196C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521" y="626084"/>
            <a:ext cx="6143879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529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欢迎洽谈您的项目</a:t>
            </a:r>
          </a:p>
        </p:txBody>
      </p:sp>
      <p:sp>
        <p:nvSpPr>
          <p:cNvPr id="19" name="25.1">
            <a:extLst xmlns:a="http://schemas.openxmlformats.org/drawingml/2006/main">
              <a:ext uri="{FF2B5EF4-FFF2-40B4-BE49-F238E27FC236}">
                <a16:creationId xmlns:a16="http://schemas.microsoft.com/office/drawing/2014/main" id="{A86255ED-16DC-4A3A-B9D6-EDCD8080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521" y="2029381"/>
            <a:ext cx="6143879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网站$7,000 MXN 起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1" b="1">
                <a:solidFill>
                  <a:srgbClr val="101113"/>
                </a:solidFill>
                <a:latin typeface="Arial Unicode MS"/>
                <a:ea typeface="Arial Unicode MS"/>
                <a:cs typeface="Arial Unicode MS"/>
              </a:rPr>
              <a:t>网店$12,500 MXN 起</a:t>
            </a:r>
          </a:p>
        </p:txBody>
      </p:sp>
      <p:sp>
        <p:nvSpPr>
          <p:cNvPr id="20" name="25.2">
            <a:extLst xmlns:a="http://schemas.openxmlformats.org/drawingml/2006/main">
              <a:ext uri="{FF2B5EF4-FFF2-40B4-BE49-F238E27FC236}">
                <a16:creationId xmlns:a16="http://schemas.microsoft.com/office/drawing/2014/main" id="{8E51C6A9-497D-4A99-8A12-92018043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521" y="3231782"/>
            <a:ext cx="6143879" cy="6314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月度服务$550 MXN 起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00" b="0">
                <a:solidFill>
                  <a:srgbClr val="595B5C"/>
                </a:solidFill>
                <a:latin typeface="Arial Unicode MS"/>
                <a:ea typeface="Arial Unicode MS"/>
                <a:cs typeface="Arial Unicode MS"/>
              </a:rPr>
              <a:t>含增值税。营销活动及系统另行报价</a:t>
            </a:r>
          </a:p>
        </p:txBody>
      </p:sp>
      <p:sp>
        <p:nvSpPr>
          <p:cNvPr id="21" name="25.3">
            <a:extLst xmlns:a="http://schemas.openxmlformats.org/drawingml/2006/main">
              <a:ext uri="{FF2B5EF4-FFF2-40B4-BE49-F238E27FC236}">
                <a16:creationId xmlns:a16="http://schemas.microsoft.com/office/drawing/2014/main" id="{57F0E54A-B3FD-43E6-B379-C2280376A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98" y="4262344"/>
            <a:ext cx="5962802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a4427621dcdd465b"/>
              </a:rPr>
              <a:t>Camilo Bringuier 的WhatsApp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4b7c33bb2d214531"/>
              </a:rPr>
              <a:t>786.736.0346</a:t>
            </a:r>
          </a:p>
        </p:txBody>
      </p:sp>
      <p:sp>
        <p:nvSpPr>
          <p:cNvPr id="22" name="25.4">
            <a:extLst xmlns:a="http://schemas.openxmlformats.org/drawingml/2006/main">
              <a:ext uri="{FF2B5EF4-FFF2-40B4-BE49-F238E27FC236}">
                <a16:creationId xmlns:a16="http://schemas.microsoft.com/office/drawing/2014/main" id="{94A9F04C-E5BC-49AC-A7FB-C8FE7B939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98" y="4976579"/>
            <a:ext cx="5962802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1d4cdd7744b646e6"/>
              </a:rPr>
              <a:t>Paulina Bringuier 的WhatsApp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fc2af1bd7797414b"/>
              </a:rPr>
              <a:t>786.736.0346</a:t>
            </a:r>
          </a:p>
        </p:txBody>
      </p:sp>
      <p:sp>
        <p:nvSpPr>
          <p:cNvPr id="23" name="25.5">
            <a:extLst xmlns:a="http://schemas.openxmlformats.org/drawingml/2006/main">
              <a:ext uri="{FF2B5EF4-FFF2-40B4-BE49-F238E27FC236}">
                <a16:creationId xmlns:a16="http://schemas.microsoft.com/office/drawing/2014/main" id="{E16527E0-D4A3-4D9C-A1EE-B4004DA1A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98" y="5691183"/>
            <a:ext cx="5962802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43e511aeae7e47ac"/>
              </a:rPr>
              <a:t>发送电子邮件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1">
                <a:solidFill>
                  <a:srgbClr val="FAF9F6"/>
                </a:solidFill>
                <a:latin typeface="Arial Unicode MS"/>
                <a:ea typeface="Arial Unicode MS"/>
                <a:cs typeface="Arial Unicode MS"/>
                <a:hlinkClick xmlns:r="http://schemas.openxmlformats.org/officeDocument/2006/relationships" r:id="R9f58690d9d304af5"/>
              </a:rPr>
              <a:t>info@thebrinmontmgmtgroup.com</a:t>
            </a:r>
          </a:p>
        </p:txBody>
      </p:sp>
      <p:sp>
        <p:nvSpPr>
          <p:cNvPr id="24" name="25.6">
            <a:extLst xmlns:a="http://schemas.openxmlformats.org/drawingml/2006/main">
              <a:ext uri="{FF2B5EF4-FFF2-40B4-BE49-F238E27FC236}">
                <a16:creationId xmlns:a16="http://schemas.microsoft.com/office/drawing/2014/main" id="{F2D18D27-63F1-420B-9EAE-97DEB3A54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425823"/>
            <a:ext cx="4661383" cy="302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5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66c65941660145d4"/>
              </a:rPr>
              <a:t>thebrinmontmgmtgroup.com</a:t>
            </a:r>
          </a:p>
        </p:txBody>
      </p:sp>
    </p:spTree>
    <p:extLst>
      <p:ext uri="{BB962C8B-B14F-4D97-AF65-F5344CB8AC3E}">
        <p14:creationId xmlns:p14="http://schemas.microsoft.com/office/powerpoint/2010/main" val="11160579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2026-10-14T04:39:50.7420000Z</dcterms:created>
  <dcterms:modified xsi:type="dcterms:W3CDTF">2026-10-14T04:39:50.7420000Z</dcterms:modified>
</coreProperties>
</file>