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9f0f39f88e24cd1" /><Relationship Type="http://schemas.openxmlformats.org/officeDocument/2006/relationships/extended-properties" Target="/docProps/app.xml" Id="R5e3e26633f14498d" /><Relationship Type="http://schemas.openxmlformats.org/officeDocument/2006/relationships/officeDocument" Target="/ppt/presentation.xml" Id="R6a0f1000f6464bf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6a19e1e691847b4"/>
  </p:sldMasterIdLst>
  <p:notesMasterIdLst>
    <p:notesMasterId xmlns:r="http://schemas.openxmlformats.org/officeDocument/2006/relationships" r:id="Red4b144d009043f7"/>
  </p:notesMasterIdLst>
  <p:sldIdLst>
    <p:sldId xmlns:r="http://schemas.openxmlformats.org/officeDocument/2006/relationships" id="256" r:id="R5042f84782b94168"/>
    <p:sldId xmlns:r="http://schemas.openxmlformats.org/officeDocument/2006/relationships" id="257" r:id="Rb69c99db32aa43b2"/>
    <p:sldId xmlns:r="http://schemas.openxmlformats.org/officeDocument/2006/relationships" id="258" r:id="Ra8b50c67ddcd43c0"/>
    <p:sldId xmlns:r="http://schemas.openxmlformats.org/officeDocument/2006/relationships" id="259" r:id="R8b40f93dbf514314"/>
    <p:sldId xmlns:r="http://schemas.openxmlformats.org/officeDocument/2006/relationships" id="260" r:id="R8d23c571cd99484c"/>
    <p:sldId xmlns:r="http://schemas.openxmlformats.org/officeDocument/2006/relationships" id="261" r:id="Rb6f1c3d490ad4cff"/>
    <p:sldId xmlns:r="http://schemas.openxmlformats.org/officeDocument/2006/relationships" id="262" r:id="R3653099ef503478e"/>
    <p:sldId xmlns:r="http://schemas.openxmlformats.org/officeDocument/2006/relationships" id="263" r:id="R531ac5f2bdef43f7"/>
    <p:sldId xmlns:r="http://schemas.openxmlformats.org/officeDocument/2006/relationships" id="264" r:id="Rce31ac147b9947be"/>
    <p:sldId xmlns:r="http://schemas.openxmlformats.org/officeDocument/2006/relationships" id="265" r:id="Rb82ea3c77e6b4a30"/>
    <p:sldId xmlns:r="http://schemas.openxmlformats.org/officeDocument/2006/relationships" id="266" r:id="Rf90050cb1329433e"/>
    <p:sldId xmlns:r="http://schemas.openxmlformats.org/officeDocument/2006/relationships" id="267" r:id="Rb67e6435f3c74f27"/>
    <p:sldId xmlns:r="http://schemas.openxmlformats.org/officeDocument/2006/relationships" id="268" r:id="R074b8059542f4c98"/>
    <p:sldId xmlns:r="http://schemas.openxmlformats.org/officeDocument/2006/relationships" id="269" r:id="R56f15fb6b8144a57"/>
    <p:sldId xmlns:r="http://schemas.openxmlformats.org/officeDocument/2006/relationships" id="270" r:id="Ra1c56b6be0cd475e"/>
    <p:sldId xmlns:r="http://schemas.openxmlformats.org/officeDocument/2006/relationships" id="271" r:id="R5420add2b18b4b07"/>
    <p:sldId xmlns:r="http://schemas.openxmlformats.org/officeDocument/2006/relationships" id="272" r:id="Rf4c89094b5e24d45"/>
    <p:sldId xmlns:r="http://schemas.openxmlformats.org/officeDocument/2006/relationships" id="273" r:id="Raf4850c4b21b429c"/>
    <p:sldId xmlns:r="http://schemas.openxmlformats.org/officeDocument/2006/relationships" id="274" r:id="R5a117fe3c89a4119"/>
    <p:sldId xmlns:r="http://schemas.openxmlformats.org/officeDocument/2006/relationships" id="275" r:id="R6d19388735bb4bf4"/>
    <p:sldId xmlns:r="http://schemas.openxmlformats.org/officeDocument/2006/relationships" id="276" r:id="R2a752e6e30f945e6"/>
    <p:sldId xmlns:r="http://schemas.openxmlformats.org/officeDocument/2006/relationships" id="277" r:id="R43c1d7ad9c9741c2"/>
    <p:sldId xmlns:r="http://schemas.openxmlformats.org/officeDocument/2006/relationships" id="278" r:id="Rf5512f285cfc4885"/>
    <p:sldId xmlns:r="http://schemas.openxmlformats.org/officeDocument/2006/relationships" id="279" r:id="R436d9a8d0ac3478e"/>
    <p:sldId xmlns:r="http://schemas.openxmlformats.org/officeDocument/2006/relationships" id="280" r:id="Rb6ebf41d53f4465e"/>
  </p:sldIdLst>
  <p:sldSz cx="1219212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0c9fcf024d84dfe" /><Relationship Type="http://schemas.openxmlformats.org/officeDocument/2006/relationships/slideMaster" Target="/ppt/slideMasters/slideMaster1.xml" Id="Re6a19e1e691847b4" /><Relationship Type="http://schemas.openxmlformats.org/officeDocument/2006/relationships/notesMaster" Target="/ppt/notesMasters/notesMaster1.xml" Id="Red4b144d009043f7" /><Relationship Type="http://schemas.openxmlformats.org/officeDocument/2006/relationships/presProps" Target="/ppt/presProps.xml" Id="R3ce771cc2fa644f8" /><Relationship Type="http://schemas.openxmlformats.org/officeDocument/2006/relationships/tableStyles" Target="/ppt/tableStyles.xml" Id="R99334a3523dc41aa" /><Relationship Type="http://schemas.openxmlformats.org/officeDocument/2006/relationships/slide" Target="/ppt/slides/slide1.xml" Id="R5042f84782b94168" /><Relationship Type="http://schemas.openxmlformats.org/officeDocument/2006/relationships/slide" Target="/ppt/slides/slide2.xml" Id="Rb69c99db32aa43b2" /><Relationship Type="http://schemas.openxmlformats.org/officeDocument/2006/relationships/slide" Target="/ppt/slides/slide3.xml" Id="Ra8b50c67ddcd43c0" /><Relationship Type="http://schemas.openxmlformats.org/officeDocument/2006/relationships/slide" Target="/ppt/slides/slide4.xml" Id="R8b40f93dbf514314" /><Relationship Type="http://schemas.openxmlformats.org/officeDocument/2006/relationships/slide" Target="/ppt/slides/slide5.xml" Id="R8d23c571cd99484c" /><Relationship Type="http://schemas.openxmlformats.org/officeDocument/2006/relationships/slide" Target="/ppt/slides/slide6.xml" Id="Rb6f1c3d490ad4cff" /><Relationship Type="http://schemas.openxmlformats.org/officeDocument/2006/relationships/slide" Target="/ppt/slides/slide7.xml" Id="R3653099ef503478e" /><Relationship Type="http://schemas.openxmlformats.org/officeDocument/2006/relationships/slide" Target="/ppt/slides/slide8.xml" Id="R531ac5f2bdef43f7" /><Relationship Type="http://schemas.openxmlformats.org/officeDocument/2006/relationships/slide" Target="/ppt/slides/slide9.xml" Id="Rce31ac147b9947be" /><Relationship Type="http://schemas.openxmlformats.org/officeDocument/2006/relationships/slide" Target="/ppt/slides/slide10.xml" Id="Rb82ea3c77e6b4a30" /><Relationship Type="http://schemas.openxmlformats.org/officeDocument/2006/relationships/slide" Target="/ppt/slides/slide11.xml" Id="Rf90050cb1329433e" /><Relationship Type="http://schemas.openxmlformats.org/officeDocument/2006/relationships/slide" Target="/ppt/slides/slide12.xml" Id="Rb67e6435f3c74f27" /><Relationship Type="http://schemas.openxmlformats.org/officeDocument/2006/relationships/slide" Target="/ppt/slides/slide13.xml" Id="R074b8059542f4c98" /><Relationship Type="http://schemas.openxmlformats.org/officeDocument/2006/relationships/slide" Target="/ppt/slides/slide14.xml" Id="R56f15fb6b8144a57" /><Relationship Type="http://schemas.openxmlformats.org/officeDocument/2006/relationships/slide" Target="/ppt/slides/slide15.xml" Id="Ra1c56b6be0cd475e" /><Relationship Type="http://schemas.openxmlformats.org/officeDocument/2006/relationships/slide" Target="/ppt/slides/slide16.xml" Id="R5420add2b18b4b07" /><Relationship Type="http://schemas.openxmlformats.org/officeDocument/2006/relationships/slide" Target="/ppt/slides/slide17.xml" Id="Rf4c89094b5e24d45" /><Relationship Type="http://schemas.openxmlformats.org/officeDocument/2006/relationships/slide" Target="/ppt/slides/slide18.xml" Id="Raf4850c4b21b429c" /><Relationship Type="http://schemas.openxmlformats.org/officeDocument/2006/relationships/slide" Target="/ppt/slides/slide19.xml" Id="R5a117fe3c89a4119" /><Relationship Type="http://schemas.openxmlformats.org/officeDocument/2006/relationships/slide" Target="/ppt/slides/slide20.xml" Id="R6d19388735bb4bf4" /><Relationship Type="http://schemas.openxmlformats.org/officeDocument/2006/relationships/slide" Target="/ppt/slides/slide21.xml" Id="R2a752e6e30f945e6" /><Relationship Type="http://schemas.openxmlformats.org/officeDocument/2006/relationships/slide" Target="/ppt/slides/slide22.xml" Id="R43c1d7ad9c9741c2" /><Relationship Type="http://schemas.openxmlformats.org/officeDocument/2006/relationships/slide" Target="/ppt/slides/slide23.xml" Id="Rf5512f285cfc4885" /><Relationship Type="http://schemas.openxmlformats.org/officeDocument/2006/relationships/slide" Target="/ppt/slides/slide24.xml" Id="R436d9a8d0ac3478e" /><Relationship Type="http://schemas.openxmlformats.org/officeDocument/2006/relationships/slide" Target="/ppt/slides/slide25.xml" Id="Rb6ebf41d53f4465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24104cf8c5d47e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bdac26bebff4eda" /><Relationship Type="http://schemas.openxmlformats.org/officeDocument/2006/relationships/notesMaster" Target="/ppt/notesMasters/notesMaster1.xml" Id="Rab8c552ef2dd409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aee2fbc61e642e2" /><Relationship Type="http://schemas.openxmlformats.org/officeDocument/2006/relationships/notesMaster" Target="/ppt/notesMasters/notesMaster1.xml" Id="R934ed926c8e4415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f868a2811d54279" /><Relationship Type="http://schemas.openxmlformats.org/officeDocument/2006/relationships/notesMaster" Target="/ppt/notesMasters/notesMaster1.xml" Id="R370d7d0d53f94c3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cab787719b54f8f" /><Relationship Type="http://schemas.openxmlformats.org/officeDocument/2006/relationships/notesMaster" Target="/ppt/notesMasters/notesMaster1.xml" Id="R095dc6492d2d41a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56927ef39974a70" /><Relationship Type="http://schemas.openxmlformats.org/officeDocument/2006/relationships/notesMaster" Target="/ppt/notesMasters/notesMaster1.xml" Id="Reb21a4ac6d2c4e9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3e59dd42dd345ec" /><Relationship Type="http://schemas.openxmlformats.org/officeDocument/2006/relationships/notesMaster" Target="/ppt/notesMasters/notesMaster1.xml" Id="Rf72b2a3b33a14b2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7ce671a60f94fcb" /><Relationship Type="http://schemas.openxmlformats.org/officeDocument/2006/relationships/notesMaster" Target="/ppt/notesMasters/notesMaster1.xml" Id="R410e3f5fea4c40e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3f966a45d2d4625" /><Relationship Type="http://schemas.openxmlformats.org/officeDocument/2006/relationships/notesMaster" Target="/ppt/notesMasters/notesMaster1.xml" Id="Rfb65b1545ace4b0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5ee2bd7126b4b41" /><Relationship Type="http://schemas.openxmlformats.org/officeDocument/2006/relationships/notesMaster" Target="/ppt/notesMasters/notesMaster1.xml" Id="Rd780d195a95c48a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d186428680d4641" /><Relationship Type="http://schemas.openxmlformats.org/officeDocument/2006/relationships/notesMaster" Target="/ppt/notesMasters/notesMaster1.xml" Id="R51e03e0d74ed4d6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b645dc3a0834951" /><Relationship Type="http://schemas.openxmlformats.org/officeDocument/2006/relationships/notesMaster" Target="/ppt/notesMasters/notesMaster1.xml" Id="Rd67a1ac53f254e6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f924424d89f46dc" /><Relationship Type="http://schemas.openxmlformats.org/officeDocument/2006/relationships/notesMaster" Target="/ppt/notesMasters/notesMaster1.xml" Id="R36b2cfbc0f634b7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edc55589d264f3a" /><Relationship Type="http://schemas.openxmlformats.org/officeDocument/2006/relationships/notesMaster" Target="/ppt/notesMasters/notesMaster1.xml" Id="Ra537c7129a61440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d9861e6fa9e47b1" /><Relationship Type="http://schemas.openxmlformats.org/officeDocument/2006/relationships/notesMaster" Target="/ppt/notesMasters/notesMaster1.xml" Id="R9ab5fcbbe37c4a6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caa1bcd42b24c3f" /><Relationship Type="http://schemas.openxmlformats.org/officeDocument/2006/relationships/notesMaster" Target="/ppt/notesMasters/notesMaster1.xml" Id="Rc8f8de5aefdd45a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b3f0f12e36c461d" /><Relationship Type="http://schemas.openxmlformats.org/officeDocument/2006/relationships/notesMaster" Target="/ppt/notesMasters/notesMaster1.xml" Id="Recda8ed3a5f3423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5e057a2f051401f" /><Relationship Type="http://schemas.openxmlformats.org/officeDocument/2006/relationships/notesMaster" Target="/ppt/notesMasters/notesMaster1.xml" Id="Rd08f3faf663344d8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adc724abe4d04ab2" /><Relationship Type="http://schemas.openxmlformats.org/officeDocument/2006/relationships/notesMaster" Target="/ppt/notesMasters/notesMaster1.xml" Id="Rd9f1e7b5adee4b5d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5f27c6977e844179" /><Relationship Type="http://schemas.openxmlformats.org/officeDocument/2006/relationships/notesMaster" Target="/ppt/notesMasters/notesMaster1.xml" Id="R6408a182507e44dd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a9886a5365bf436b" /><Relationship Type="http://schemas.openxmlformats.org/officeDocument/2006/relationships/notesMaster" Target="/ppt/notesMasters/notesMaster1.xml" Id="Ra9680de1748d4fab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c30c3e2baa94205" /><Relationship Type="http://schemas.openxmlformats.org/officeDocument/2006/relationships/notesMaster" Target="/ppt/notesMasters/notesMaster1.xml" Id="Re51b7c73ad604ef3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05da6633dfd94d3f" /><Relationship Type="http://schemas.openxmlformats.org/officeDocument/2006/relationships/notesMaster" Target="/ppt/notesMasters/notesMaster1.xml" Id="R768c6473fbd64a66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ae115336a1124e72" /><Relationship Type="http://schemas.openxmlformats.org/officeDocument/2006/relationships/notesMaster" Target="/ppt/notesMasters/notesMaster1.xml" Id="R19a90d69e9024dab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7f92f50f70ae44f2" /><Relationship Type="http://schemas.openxmlformats.org/officeDocument/2006/relationships/notesMaster" Target="/ppt/notesMasters/notesMaster1.xml" Id="R69122d8ae3bf4cc8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c369f1af91354408" /><Relationship Type="http://schemas.openxmlformats.org/officeDocument/2006/relationships/notesMaster" Target="/ppt/notesMasters/notesMaster1.xml" Id="R7bcc9d9a36e542d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e4b053a76024b9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99b31bc807f49c7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dfd11a3f24b48ee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ac03ebdc5d34349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b73531fd342411d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c0230c8660d492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9484E86-2D91-465C-BCC5-C686D68C30B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12" y="2590800"/>
            <a:ext cx="9753696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C1AD8BCC-3CAB-4F6E-AF3F-B17D1396D08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18" y="3771900"/>
            <a:ext cx="8534484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F58D96B5-EDFB-4504-B43F-06C979C75AD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12" y="2857500"/>
            <a:ext cx="9753696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F751953-5ED9-490D-BAFD-3B7D33174F8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7" y="533400"/>
            <a:ext cx="10820507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1AD7A5F-E7B6-46AA-828A-C433C807CD7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7" y="1905000"/>
            <a:ext cx="10820507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909FA47B-298A-4082-BB07-B7067644FC8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7" y="533400"/>
            <a:ext cx="10820507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B544894-33CF-459E-9650-1C5D20399D9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7" y="1905000"/>
            <a:ext cx="502925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B6CDE62A-BA7B-44B1-A677-2D0BFE8EFBF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64" y="1905000"/>
            <a:ext cx="502925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938CC6B-0B98-4825-92F9-C0493DF8EA2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7" y="533400"/>
            <a:ext cx="10820507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8353AD6-62BC-47EC-A0D9-E3DA7462061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7" y="1905000"/>
            <a:ext cx="502925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e9af110ef164ac7" /><Relationship Type="http://schemas.openxmlformats.org/officeDocument/2006/relationships/slideLayout" Target="/ppt/slideLayouts/slideLayout1.xml" Id="R9fa72a5bd7824272" /><Relationship Type="http://schemas.openxmlformats.org/officeDocument/2006/relationships/slideLayout" Target="/ppt/slideLayouts/slideLayout2.xml" Id="Ra40e47da33d14a68" /><Relationship Type="http://schemas.openxmlformats.org/officeDocument/2006/relationships/slideLayout" Target="/ppt/slideLayouts/slideLayout3.xml" Id="R0f7024165f1443d1" /><Relationship Type="http://schemas.openxmlformats.org/officeDocument/2006/relationships/slideLayout" Target="/ppt/slideLayouts/slideLayout4.xml" Id="Rcdcf7c7971f14379" /><Relationship Type="http://schemas.openxmlformats.org/officeDocument/2006/relationships/slideLayout" Target="/ppt/slideLayouts/slideLayout5.xml" Id="R2d57d40e115840f0" /><Relationship Type="http://schemas.openxmlformats.org/officeDocument/2006/relationships/slideLayout" Target="/ppt/slideLayouts/slideLayout6.xml" Id="Rc507e31e01f2473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fa72a5bd7824272"/>
    <p:sldLayoutId xmlns:r="http://schemas.openxmlformats.org/officeDocument/2006/relationships" id="2147483650" r:id="Ra40e47da33d14a68"/>
    <p:sldLayoutId xmlns:r="http://schemas.openxmlformats.org/officeDocument/2006/relationships" id="2147483651" r:id="R0f7024165f1443d1"/>
    <p:sldLayoutId xmlns:r="http://schemas.openxmlformats.org/officeDocument/2006/relationships" id="2147483652" r:id="Rcdcf7c7971f14379"/>
    <p:sldLayoutId xmlns:r="http://schemas.openxmlformats.org/officeDocument/2006/relationships" id="2147483653" r:id="R2d57d40e115840f0"/>
    <p:sldLayoutId xmlns:r="http://schemas.openxmlformats.org/officeDocument/2006/relationships" id="2147483654" r:id="Rc507e31e01f2473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e4afb8966924354" /><Relationship Type="http://schemas.openxmlformats.org/officeDocument/2006/relationships/image" Target="/ppt/media/image.jpeg" Id="R9cc0540c83924802" /><Relationship Type="http://schemas.openxmlformats.org/officeDocument/2006/relationships/notesSlide" Target="/ppt/notesSlides/notesSlide1.xml" Id="R9370ce6a72dc4f8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a92e3b456c24b36" /><Relationship Type="http://schemas.openxmlformats.org/officeDocument/2006/relationships/image" Target="/ppt/media/image2.jpeg" Id="R936d38023bc5431c" /><Relationship Type="http://schemas.openxmlformats.org/officeDocument/2006/relationships/hyperlink" Target="https://d2ol7oe51mr4n9.cloudfront.net/user_3FONWvJvbceJs35fpqvgQmHjkv1/d3935b2b-d9c8-4231-b3fc-fff6a86a0318.mp4" TargetMode="External" Id="Ra63c2548b08a4e0e" /><Relationship Type="http://schemas.openxmlformats.org/officeDocument/2006/relationships/hyperlink" Target="https://thebrinmontmgmtgroup.com/" TargetMode="External" Id="R7279e05934324a53" /><Relationship Type="http://schemas.openxmlformats.org/officeDocument/2006/relationships/notesSlide" Target="/ppt/notesSlides/notesSlide2.xml" Id="R8573dc6265554e2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ad38822a5ea448e" /><Relationship Type="http://schemas.openxmlformats.org/officeDocument/2006/relationships/image" Target="/ppt/media/image3.jpeg" Id="R3f9f19b0f3834b90" /><Relationship Type="http://schemas.openxmlformats.org/officeDocument/2006/relationships/notesSlide" Target="/ppt/notesSlides/notesSlide3.xml" Id="R47e3d6142e50468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4e7208b000d4533" /><Relationship Type="http://schemas.openxmlformats.org/officeDocument/2006/relationships/image" Target="/ppt/media/image4.jpeg" Id="Rd6f17578d7c84d6c" /><Relationship Type="http://schemas.openxmlformats.org/officeDocument/2006/relationships/hyperlink" Target="https://thebrinmontmgmtgroup.com/" TargetMode="External" Id="R03de43dc523c4354" /><Relationship Type="http://schemas.openxmlformats.org/officeDocument/2006/relationships/notesSlide" Target="/ppt/notesSlides/notesSlide4.xml" Id="R4cdc35c9330d4b2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49bf0ddf6134f05" /><Relationship Type="http://schemas.openxmlformats.org/officeDocument/2006/relationships/image" Target="/ppt/media/image5.jpeg" Id="Rbe07549541ea42e1" /><Relationship Type="http://schemas.openxmlformats.org/officeDocument/2006/relationships/notesSlide" Target="/ppt/notesSlides/notesSlide5.xml" Id="R64d7e3abd3dc433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79aff3d7a7a42fd" /><Relationship Type="http://schemas.openxmlformats.org/officeDocument/2006/relationships/image" Target="/ppt/media/image6.jpeg" Id="R755a710ddbd34631" /><Relationship Type="http://schemas.openxmlformats.org/officeDocument/2006/relationships/notesSlide" Target="/ppt/notesSlides/notesSlide6.xml" Id="R7fea0c33a333478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9507ba7a8834055" /><Relationship Type="http://schemas.openxmlformats.org/officeDocument/2006/relationships/image" Target="/ppt/media/image7.jpeg" Id="Rc60b97d1faca4a9e" /><Relationship Type="http://schemas.openxmlformats.org/officeDocument/2006/relationships/notesSlide" Target="/ppt/notesSlides/notesSlide7.xml" Id="Rb96ad0365e94419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8a83597f5874fbc" /><Relationship Type="http://schemas.openxmlformats.org/officeDocument/2006/relationships/image" Target="/ppt/media/image8.jpeg" Id="Rde1176fd82864f25" /><Relationship Type="http://schemas.openxmlformats.org/officeDocument/2006/relationships/notesSlide" Target="/ppt/notesSlides/notesSlide8.xml" Id="Rf86f7ce1c06d405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36cad21041e44f1" /><Relationship Type="http://schemas.openxmlformats.org/officeDocument/2006/relationships/image" Target="/ppt/media/image9.jpeg" Id="R4a4f279fc9ff4c50" /><Relationship Type="http://schemas.openxmlformats.org/officeDocument/2006/relationships/notesSlide" Target="/ppt/notesSlides/notesSlide9.xml" Id="R73e139b67cf5487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dcf2f15b6154435" /><Relationship Type="http://schemas.openxmlformats.org/officeDocument/2006/relationships/image" Target="/ppt/media/image10.jpeg" Id="Rf2aeba7705c148f5" /><Relationship Type="http://schemas.openxmlformats.org/officeDocument/2006/relationships/notesSlide" Target="/ppt/notesSlides/notesSlide10.xml" Id="Rd40855709659492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95a86ed963b4e33" /><Relationship Type="http://schemas.openxmlformats.org/officeDocument/2006/relationships/image" Target="/ppt/media/image11.jpeg" Id="Ra02cb18facff4129" /><Relationship Type="http://schemas.openxmlformats.org/officeDocument/2006/relationships/notesSlide" Target="/ppt/notesSlides/notesSlide11.xml" Id="R062f54627a144fc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620af1248014746" /><Relationship Type="http://schemas.openxmlformats.org/officeDocument/2006/relationships/image" Target="/ppt/media/image12.jpeg" Id="R8b81a49f04a8400c" /><Relationship Type="http://schemas.openxmlformats.org/officeDocument/2006/relationships/notesSlide" Target="/ppt/notesSlides/notesSlide12.xml" Id="Rb90425c757df4af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e3ecc8f4bab4161" /><Relationship Type="http://schemas.openxmlformats.org/officeDocument/2006/relationships/image" Target="/ppt/media/image13.jpeg" Id="R5cd2cf4c025242b1" /><Relationship Type="http://schemas.openxmlformats.org/officeDocument/2006/relationships/notesSlide" Target="/ppt/notesSlides/notesSlide13.xml" Id="R8e0ffc06e8b0450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f69ad4f2c49424b" /><Relationship Type="http://schemas.openxmlformats.org/officeDocument/2006/relationships/image" Target="/ppt/media/image14.jpeg" Id="R3211849bb1294e6e" /><Relationship Type="http://schemas.openxmlformats.org/officeDocument/2006/relationships/notesSlide" Target="/ppt/notesSlides/notesSlide14.xml" Id="Red4c3745361047f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df74aa897da4f87" /><Relationship Type="http://schemas.openxmlformats.org/officeDocument/2006/relationships/image" Target="/ppt/media/image15.jpeg" Id="Rd14178d263ae4972" /><Relationship Type="http://schemas.openxmlformats.org/officeDocument/2006/relationships/notesSlide" Target="/ppt/notesSlides/notesSlide15.xml" Id="R52b1529d8e5f44a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8748e99d15d4e5b" /><Relationship Type="http://schemas.openxmlformats.org/officeDocument/2006/relationships/image" Target="/ppt/media/image16.jpeg" Id="Rd14427db26604de8" /><Relationship Type="http://schemas.openxmlformats.org/officeDocument/2006/relationships/notesSlide" Target="/ppt/notesSlides/notesSlide16.xml" Id="Redb58f983a0d49e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b79e96ca09e46a2" /><Relationship Type="http://schemas.openxmlformats.org/officeDocument/2006/relationships/image" Target="/ppt/media/image17.jpeg" Id="Rd00b24c9a48c42b7" /><Relationship Type="http://schemas.openxmlformats.org/officeDocument/2006/relationships/notesSlide" Target="/ppt/notesSlides/notesSlide17.xml" Id="Rafd7f859c1604e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df5ffaa58184d5a" /><Relationship Type="http://schemas.openxmlformats.org/officeDocument/2006/relationships/image" Target="/ppt/media/image18.jpeg" Id="R7e1bd73dbb7241b9" /><Relationship Type="http://schemas.openxmlformats.org/officeDocument/2006/relationships/notesSlide" Target="/ppt/notesSlides/notesSlide18.xml" Id="Rbc375e9cfa04421a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ac41b6545444363" /><Relationship Type="http://schemas.openxmlformats.org/officeDocument/2006/relationships/image" Target="/ppt/media/image19.jpeg" Id="R289c38757fe04220" /><Relationship Type="http://schemas.openxmlformats.org/officeDocument/2006/relationships/hyperlink" Target="https://thebrinmontmgmtgroup.com/master-desk" TargetMode="External" Id="R5fe8d9ad0e1c4000" /><Relationship Type="http://schemas.openxmlformats.org/officeDocument/2006/relationships/notesSlide" Target="/ppt/notesSlides/notesSlide19.xml" Id="R188719ce0c194e1e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03f942e790a4afd" /><Relationship Type="http://schemas.openxmlformats.org/officeDocument/2006/relationships/image" Target="/ppt/media/image20.jpeg" Id="R67570ecb7b0b4d53" /><Relationship Type="http://schemas.openxmlformats.org/officeDocument/2006/relationships/notesSlide" Target="/ppt/notesSlides/notesSlide20.xml" Id="Rb42b4db0732045bd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2c2a5d65a424d8b" /><Relationship Type="http://schemas.openxmlformats.org/officeDocument/2006/relationships/image" Target="/ppt/media/image21.jpeg" Id="R115a70d25d99452c" /><Relationship Type="http://schemas.openxmlformats.org/officeDocument/2006/relationships/notesSlide" Target="/ppt/notesSlides/notesSlide21.xml" Id="Rbabedff4eb2e43a6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d19532af8494049" /><Relationship Type="http://schemas.openxmlformats.org/officeDocument/2006/relationships/image" Target="/ppt/media/image22.jpeg" Id="R22e652abd1054802" /><Relationship Type="http://schemas.openxmlformats.org/officeDocument/2006/relationships/notesSlide" Target="/ppt/notesSlides/notesSlide22.xml" Id="Ra641831c41c043be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a6f3d0db14a4335" /><Relationship Type="http://schemas.openxmlformats.org/officeDocument/2006/relationships/image" Target="/ppt/media/image23.jpeg" Id="R09d559b032434962" /><Relationship Type="http://schemas.openxmlformats.org/officeDocument/2006/relationships/notesSlide" Target="/ppt/notesSlides/notesSlide23.xml" Id="Ra5dc28aef74942e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59ba88f2aa44c33" /><Relationship Type="http://schemas.openxmlformats.org/officeDocument/2006/relationships/image" Target="/ppt/media/image24.jpeg" Id="R90f161a425e043bd" /><Relationship Type="http://schemas.openxmlformats.org/officeDocument/2006/relationships/notesSlide" Target="/ppt/notesSlides/notesSlide24.xml" Id="R2da731a1e91447db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094fce45f354490" /><Relationship Type="http://schemas.openxmlformats.org/officeDocument/2006/relationships/image" Target="/ppt/media/image25.jpeg" Id="R65fe5523123e443a" /><Relationship Type="http://schemas.openxmlformats.org/officeDocument/2006/relationships/hyperlink" Target="https://wa.me/17867360346" TargetMode="External" Id="Rf99976976cb54998" /><Relationship Type="http://schemas.openxmlformats.org/officeDocument/2006/relationships/hyperlink" Target="https://wa.me/17867360346" TargetMode="External" Id="R33eb7c93c8eb4bae" /><Relationship Type="http://schemas.openxmlformats.org/officeDocument/2006/relationships/hyperlink" Target="https://wa.me/17867360346" TargetMode="External" Id="R2584ef1b3ef64db1" /><Relationship Type="http://schemas.openxmlformats.org/officeDocument/2006/relationships/hyperlink" Target="https://wa.me/17867360346" TargetMode="External" Id="R990000fc38c34aa8" /><Relationship Type="http://schemas.openxmlformats.org/officeDocument/2006/relationships/hyperlink" Target="mailto:info@thebrinmontmgmtgroup.com?subject=Solicitud de propuesta comercial" TargetMode="External" Id="R5ea148baf2f74a5c" /><Relationship Type="http://schemas.openxmlformats.org/officeDocument/2006/relationships/hyperlink" Target="mailto:info@thebrinmontmgmtgroup.com?subject=Solicitud de propuesta comercial" TargetMode="External" Id="R277dcc4f0d814c02" /><Relationship Type="http://schemas.openxmlformats.org/officeDocument/2006/relationships/hyperlink" Target="https://thebrinmontmgmtgroup.com/" TargetMode="External" Id="Rdc470be7468d4043" /><Relationship Type="http://schemas.openxmlformats.org/officeDocument/2006/relationships/notesSlide" Target="/ppt/notesSlides/notesSlide25.xml" Id="R7a68b71cb08e4648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D0F81F-F08B-4047-B1FF-979657F6453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c0540c83924802"/>
          <a:stretch xmlns:a="http://schemas.openxmlformats.org/drawingml/2006/main"/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857856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00B92B-EB7C-4DAB-A068-DEFD72C8593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6d38023bc5431c"/>
          <a:stretch xmlns:a="http://schemas.openxmlformats.org/drawingml/2006/main"/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10" name="Enlace original 1">
            <a:hlinkClick xmlns:r="http://schemas.openxmlformats.org/officeDocument/2006/relationships" xmlns:a="http://schemas.openxmlformats.org/drawingml/2006/main" r:id="Ra63c2548b08a4e0e"/>
            <a:extLst xmlns:a="http://schemas.openxmlformats.org/drawingml/2006/main">
              <a:ext uri="{FF2B5EF4-FFF2-40B4-BE49-F238E27FC236}">
                <a16:creationId xmlns:a16="http://schemas.microsoft.com/office/drawing/2014/main" id="{60900DB2-C4C9-4CF1-81F1-E8353FDF1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7707" y="5282273"/>
            <a:ext cx="4041179" cy="21384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</p:sp>
      <p:sp>
        <p:nvSpPr>
          <p:cNvPr id="11" name="Enlace original 2">
            <a:hlinkClick xmlns:r="http://schemas.openxmlformats.org/officeDocument/2006/relationships" xmlns:a="http://schemas.openxmlformats.org/drawingml/2006/main" r:id="R7279e05934324a53"/>
            <a:extLst xmlns:a="http://schemas.openxmlformats.org/drawingml/2006/main">
              <a:ext uri="{FF2B5EF4-FFF2-40B4-BE49-F238E27FC236}">
                <a16:creationId xmlns:a16="http://schemas.microsoft.com/office/drawing/2014/main" id="{17909A0F-6289-43B7-85A1-10E56D5FA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7707" y="5784469"/>
            <a:ext cx="2545740" cy="18864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</p:sp>
    </p:spTree>
    <p:extLst>
      <p:ext uri="{BB962C8B-B14F-4D97-AF65-F5344CB8AC3E}">
        <p14:creationId xmlns:p14="http://schemas.microsoft.com/office/powerpoint/2010/main" val="1634142372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1EDAD5-6F22-4403-878E-9471F21F3F4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9f19b0f3834b90"/>
          <a:stretch xmlns:a="http://schemas.openxmlformats.org/drawingml/2006/main"/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767224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58BF2A-62F7-4866-838B-D6519C7BC7A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f17578d7c84d6c"/>
          <a:stretch xmlns:a="http://schemas.openxmlformats.org/drawingml/2006/main"/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10" name="Enlace original 1">
            <a:hlinkClick xmlns:r="http://schemas.openxmlformats.org/officeDocument/2006/relationships" xmlns:a="http://schemas.openxmlformats.org/drawingml/2006/main" r:id="R03de43dc523c4354"/>
            <a:extLst xmlns:a="http://schemas.openxmlformats.org/drawingml/2006/main">
              <a:ext uri="{FF2B5EF4-FFF2-40B4-BE49-F238E27FC236}">
                <a16:creationId xmlns:a16="http://schemas.microsoft.com/office/drawing/2014/main" id="{5262D833-12D8-45CB-9315-563FBEE94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275" y="5962688"/>
            <a:ext cx="3655974" cy="17999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</p:sp>
    </p:spTree>
    <p:extLst>
      <p:ext uri="{BB962C8B-B14F-4D97-AF65-F5344CB8AC3E}">
        <p14:creationId xmlns:p14="http://schemas.microsoft.com/office/powerpoint/2010/main" val="978505555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64AF94-A351-4091-9A49-7F9E9924BC9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07549541ea42e1"/>
          <a:stretch xmlns:a="http://schemas.openxmlformats.org/drawingml/2006/main"/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396988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31936A-4A7D-4EE3-8FD5-D4161D9DE80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5a710ddbd34631"/>
          <a:stretch xmlns:a="http://schemas.openxmlformats.org/drawingml/2006/main"/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300597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DDC1B0-F6D9-46EA-B3F4-F709055A884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0b97d1faca4a9e"/>
          <a:stretch xmlns:a="http://schemas.openxmlformats.org/drawingml/2006/main"/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079028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E2A3EF-AA8C-42AC-9E48-59F2B993506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1176fd82864f25"/>
          <a:stretch xmlns:a="http://schemas.openxmlformats.org/drawingml/2006/main"/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474630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3688D9-6E2B-41C4-9126-B3439B3EB41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4f279fc9ff4c50"/>
          <a:stretch xmlns:a="http://schemas.openxmlformats.org/drawingml/2006/main"/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636962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76D876-19E5-4B19-A6BE-399114C4A67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aeba7705c148f5"/>
          <a:stretch xmlns:a="http://schemas.openxmlformats.org/drawingml/2006/main"/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240223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08B2BB-F681-4E86-BD22-C9A58033932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2cb18facff4129"/>
          <a:stretch xmlns:a="http://schemas.openxmlformats.org/drawingml/2006/main"/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660666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047500-649F-4F13-BE8B-4775494605D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81a49f04a8400c"/>
          <a:stretch xmlns:a="http://schemas.openxmlformats.org/drawingml/2006/main"/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172272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45765A-20D7-4076-B50D-42A55E7B0E1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d2cf4c025242b1"/>
          <a:stretch xmlns:a="http://schemas.openxmlformats.org/drawingml/2006/main"/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784781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556D0A-7999-430C-A0B8-6D0784F2220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11849bb1294e6e"/>
          <a:stretch xmlns:a="http://schemas.openxmlformats.org/drawingml/2006/main"/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617920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B66FE5-A8E9-421D-AA10-46B07E03037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4178d263ae4972"/>
          <a:stretch xmlns:a="http://schemas.openxmlformats.org/drawingml/2006/main"/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880734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4F5792-299B-4BEC-BA5B-5869926DC1D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4427db26604de8"/>
          <a:stretch xmlns:a="http://schemas.openxmlformats.org/drawingml/2006/main"/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29780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AD546A-CBF1-4AEB-9D6A-4928B7BA07E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0b24c9a48c42b7"/>
          <a:stretch xmlns:a="http://schemas.openxmlformats.org/drawingml/2006/main"/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058481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8EA0CB-3B22-4888-B804-7785541BA14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1bd73dbb7241b9"/>
          <a:stretch xmlns:a="http://schemas.openxmlformats.org/drawingml/2006/main"/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029296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54FEDF-491F-449A-AC9C-0356074DE4A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9c38757fe04220"/>
          <a:stretch xmlns:a="http://schemas.openxmlformats.org/drawingml/2006/main"/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10" name="Enlace original 1">
            <a:hlinkClick xmlns:r="http://schemas.openxmlformats.org/officeDocument/2006/relationships" xmlns:a="http://schemas.openxmlformats.org/drawingml/2006/main" r:id="R5fe8d9ad0e1c4000"/>
            <a:extLst xmlns:a="http://schemas.openxmlformats.org/drawingml/2006/main">
              <a:ext uri="{FF2B5EF4-FFF2-40B4-BE49-F238E27FC236}">
                <a16:creationId xmlns:a16="http://schemas.microsoft.com/office/drawing/2014/main" id="{7153311C-878D-4659-97FF-4442243A8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07" y="6022797"/>
            <a:ext cx="4955223" cy="21635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</p:sp>
    </p:spTree>
    <p:extLst>
      <p:ext uri="{BB962C8B-B14F-4D97-AF65-F5344CB8AC3E}">
        <p14:creationId xmlns:p14="http://schemas.microsoft.com/office/powerpoint/2010/main" val="2078983017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94D527-D849-4440-AF23-81B0BB7B175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570ecb7b0b4d53"/>
          <a:stretch xmlns:a="http://schemas.openxmlformats.org/drawingml/2006/main"/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475402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30AC89-25FE-47D0-A3E4-1D0655EBC1A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5a70d25d99452c"/>
          <a:stretch xmlns:a="http://schemas.openxmlformats.org/drawingml/2006/main"/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574063"/>
      </p:ext>
    </p:extLst>
  </p:cSld>
</p:sld>
</file>

<file path=ppt/slides/slide2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C08D0C-F0B4-4B74-B00B-AC35728A6A3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e652abd1054802"/>
          <a:stretch xmlns:a="http://schemas.openxmlformats.org/drawingml/2006/main"/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646872"/>
      </p:ext>
    </p:extLst>
  </p:cSld>
</p:sld>
</file>

<file path=ppt/slides/slide2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5BCD80-8126-47CE-8EC3-5260B741822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d559b032434962"/>
          <a:stretch xmlns:a="http://schemas.openxmlformats.org/drawingml/2006/main"/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260243"/>
      </p:ext>
    </p:extLst>
  </p:cSld>
</p:sld>
</file>

<file path=ppt/slides/slide2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394C8A-4A67-4DB9-9B52-1399750459F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f161a425e043bd"/>
          <a:stretch xmlns:a="http://schemas.openxmlformats.org/drawingml/2006/main"/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52554"/>
      </p:ext>
    </p:extLst>
  </p:cSld>
</p:sld>
</file>

<file path=ppt/slides/slide2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724A02-E241-4D4B-91A3-78FE7911E06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fe5523123e443a"/>
          <a:stretch xmlns:a="http://schemas.openxmlformats.org/drawingml/2006/main"/>
        </p:blipFill>
        <p:spPr>
          <a:xfrm xmlns:a="http://schemas.openxmlformats.org/drawingml/2006/main" flipH="0" flipV="0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10" name="Enlace original 1">
            <a:hlinkClick xmlns:r="http://schemas.openxmlformats.org/officeDocument/2006/relationships" xmlns:a="http://schemas.openxmlformats.org/drawingml/2006/main" r:id="Rf99976976cb54998"/>
            <a:extLst xmlns:a="http://schemas.openxmlformats.org/drawingml/2006/main">
              <a:ext uri="{FF2B5EF4-FFF2-40B4-BE49-F238E27FC236}">
                <a16:creationId xmlns:a16="http://schemas.microsoft.com/office/drawing/2014/main" id="{D051A833-8C44-4D89-B728-62457A912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8788" y="4191114"/>
            <a:ext cx="6143574" cy="62820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</p:sp>
      <p:sp>
        <p:nvSpPr>
          <p:cNvPr id="11" name="Enlace original 2">
            <a:hlinkClick xmlns:r="http://schemas.openxmlformats.org/officeDocument/2006/relationships" xmlns:a="http://schemas.openxmlformats.org/drawingml/2006/main" r:id="R33eb7c93c8eb4bae"/>
            <a:extLst xmlns:a="http://schemas.openxmlformats.org/drawingml/2006/main">
              <a:ext uri="{FF2B5EF4-FFF2-40B4-BE49-F238E27FC236}">
                <a16:creationId xmlns:a16="http://schemas.microsoft.com/office/drawing/2014/main" id="{973145E7-A888-4678-80BB-C88F5ACFE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509" y="4276801"/>
            <a:ext cx="5762333" cy="52344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</p:sp>
      <p:sp>
        <p:nvSpPr>
          <p:cNvPr id="12" name="Enlace original 3">
            <a:hlinkClick xmlns:r="http://schemas.openxmlformats.org/officeDocument/2006/relationships" xmlns:a="http://schemas.openxmlformats.org/drawingml/2006/main" r:id="R2584ef1b3ef64db1"/>
            <a:extLst xmlns:a="http://schemas.openxmlformats.org/drawingml/2006/main">
              <a:ext uri="{FF2B5EF4-FFF2-40B4-BE49-F238E27FC236}">
                <a16:creationId xmlns:a16="http://schemas.microsoft.com/office/drawing/2014/main" id="{028FF1BD-2382-4E24-A6A2-44C24F2EF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8788" y="4905349"/>
            <a:ext cx="6143574" cy="62820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</p:sp>
      <p:sp>
        <p:nvSpPr>
          <p:cNvPr id="13" name="Enlace original 4">
            <a:hlinkClick xmlns:r="http://schemas.openxmlformats.org/officeDocument/2006/relationships" xmlns:a="http://schemas.openxmlformats.org/drawingml/2006/main" r:id="R990000fc38c34aa8"/>
            <a:extLst xmlns:a="http://schemas.openxmlformats.org/drawingml/2006/main">
              <a:ext uri="{FF2B5EF4-FFF2-40B4-BE49-F238E27FC236}">
                <a16:creationId xmlns:a16="http://schemas.microsoft.com/office/drawing/2014/main" id="{6244F5B0-87D3-4F18-9223-1864C9DF7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509" y="4991036"/>
            <a:ext cx="5762333" cy="52344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</p:sp>
      <p:sp>
        <p:nvSpPr>
          <p:cNvPr id="14" name="Enlace original 5">
            <a:hlinkClick xmlns:r="http://schemas.openxmlformats.org/officeDocument/2006/relationships" xmlns:a="http://schemas.openxmlformats.org/drawingml/2006/main" r:id="R5ea148baf2f74a5c"/>
            <a:extLst xmlns:a="http://schemas.openxmlformats.org/drawingml/2006/main">
              <a:ext uri="{FF2B5EF4-FFF2-40B4-BE49-F238E27FC236}">
                <a16:creationId xmlns:a16="http://schemas.microsoft.com/office/drawing/2014/main" id="{8F6B3B50-1F9A-462A-AACB-63A8C1DD2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8788" y="5619598"/>
            <a:ext cx="6143574" cy="62820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</p:sp>
      <p:sp>
        <p:nvSpPr>
          <p:cNvPr id="15" name="Enlace original 6">
            <a:hlinkClick xmlns:r="http://schemas.openxmlformats.org/officeDocument/2006/relationships" xmlns:a="http://schemas.openxmlformats.org/drawingml/2006/main" r:id="R277dcc4f0d814c02"/>
            <a:extLst xmlns:a="http://schemas.openxmlformats.org/drawingml/2006/main">
              <a:ext uri="{FF2B5EF4-FFF2-40B4-BE49-F238E27FC236}">
                <a16:creationId xmlns:a16="http://schemas.microsoft.com/office/drawing/2014/main" id="{A4BC2607-EC71-4271-9B19-1F466CD5A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509" y="5705640"/>
            <a:ext cx="5762333" cy="52344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</p:sp>
      <p:sp>
        <p:nvSpPr>
          <p:cNvPr id="16" name="Enlace original 7">
            <a:hlinkClick xmlns:r="http://schemas.openxmlformats.org/officeDocument/2006/relationships" xmlns:a="http://schemas.openxmlformats.org/drawingml/2006/main" r:id="Rdc470be7468d4043"/>
            <a:extLst xmlns:a="http://schemas.openxmlformats.org/drawingml/2006/main">
              <a:ext uri="{FF2B5EF4-FFF2-40B4-BE49-F238E27FC236}">
                <a16:creationId xmlns:a16="http://schemas.microsoft.com/office/drawing/2014/main" id="{0BF25018-2E4E-41AF-9424-B798E7AF3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987" y="6491160"/>
            <a:ext cx="3123895" cy="17819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</p:sp>
    </p:spTree>
    <p:extLst>
      <p:ext uri="{BB962C8B-B14F-4D97-AF65-F5344CB8AC3E}">
        <p14:creationId xmlns:p14="http://schemas.microsoft.com/office/powerpoint/2010/main" val="111605796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2026-10-14T04:41:02.5480000Z</dcterms:created>
  <dcterms:modified xsi:type="dcterms:W3CDTF">2026-10-14T04:41:02.5480000Z</dcterms:modified>
</coreProperties>
</file>